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08" r:id="rId5"/>
    <p:sldMasterId id="2147483809" r:id="rId6"/>
    <p:sldMasterId id="2147483810" r:id="rId7"/>
    <p:sldMasterId id="2147483811" r:id="rId8"/>
    <p:sldMasterId id="2147483812" r:id="rId9"/>
    <p:sldMasterId id="2147483813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</p:sldIdLst>
  <p:sldSz cy="5143500" cx="9144000"/>
  <p:notesSz cx="6858000" cy="9144000"/>
  <p:embeddedFontLst>
    <p:embeddedFont>
      <p:font typeface="Patrick Hand"/>
      <p:regular r:id="rId43"/>
    </p:embeddedFont>
    <p:embeddedFont>
      <p:font typeface="Abril Fatface"/>
      <p:regular r:id="rId44"/>
    </p:embeddedFont>
    <p:embeddedFont>
      <p:font typeface="Griffy"/>
      <p:regular r:id="rId45"/>
    </p:embeddedFont>
    <p:embeddedFont>
      <p:font typeface="Inter"/>
      <p:regular r:id="rId46"/>
      <p:bold r:id="rId47"/>
      <p:italic r:id="rId48"/>
      <p:boldItalic r:id="rId49"/>
    </p:embeddedFont>
    <p:embeddedFont>
      <p:font typeface="Barlow Condensed"/>
      <p:regular r:id="rId50"/>
      <p:bold r:id="rId51"/>
      <p:italic r:id="rId52"/>
      <p:boldItalic r:id="rId53"/>
    </p:embeddedFont>
    <p:embeddedFont>
      <p:font typeface="Comfortaa Medium"/>
      <p:regular r:id="rId54"/>
      <p:bold r:id="rId55"/>
    </p:embeddedFont>
    <p:embeddedFont>
      <p:font typeface="Raleway SemiBold"/>
      <p:regular r:id="rId56"/>
      <p:bold r:id="rId57"/>
      <p:italic r:id="rId58"/>
      <p:boldItalic r:id="rId59"/>
    </p:embeddedFont>
    <p:embeddedFont>
      <p:font typeface="Bangers"/>
      <p:regular r:id="rId60"/>
    </p:embeddedFont>
    <p:embeddedFont>
      <p:font typeface="Slackey"/>
      <p:regular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Poppins"/>
      <p:regular r:id="rId66"/>
      <p:bold r:id="rId67"/>
      <p:italic r:id="rId68"/>
      <p:boldItalic r:id="rId69"/>
    </p:embeddedFont>
    <p:embeddedFont>
      <p:font typeface="Lexend Mega"/>
      <p:regular r:id="rId70"/>
      <p:bold r:id="rId71"/>
    </p:embeddedFont>
    <p:embeddedFont>
      <p:font typeface="Hind"/>
      <p:regular r:id="rId72"/>
      <p:bold r:id="rId73"/>
    </p:embeddedFont>
    <p:embeddedFont>
      <p:font typeface="Homemade Apple"/>
      <p:regular r:id="rId74"/>
    </p:embeddedFont>
    <p:embeddedFont>
      <p:font typeface="Comfortaa"/>
      <p:regular r:id="rId75"/>
      <p:bold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A1AEB0-C0B5-44FE-B45F-04CEC6448D14}">
  <a:tblStyle styleId="{B5A1AEB0-C0B5-44FE-B45F-04CEC6448D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9.xml"/><Relationship Id="rId42" Type="http://schemas.openxmlformats.org/officeDocument/2006/relationships/slide" Target="slides/slide31.xml"/><Relationship Id="rId41" Type="http://schemas.openxmlformats.org/officeDocument/2006/relationships/slide" Target="slides/slide30.xml"/><Relationship Id="rId44" Type="http://schemas.openxmlformats.org/officeDocument/2006/relationships/font" Target="fonts/AbrilFatface-regular.fntdata"/><Relationship Id="rId43" Type="http://schemas.openxmlformats.org/officeDocument/2006/relationships/font" Target="fonts/PatrickHand-regular.fntdata"/><Relationship Id="rId46" Type="http://schemas.openxmlformats.org/officeDocument/2006/relationships/font" Target="fonts/Inter-regular.fntdata"/><Relationship Id="rId45" Type="http://schemas.openxmlformats.org/officeDocument/2006/relationships/font" Target="fonts/Griffy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Inter-italic.fntdata"/><Relationship Id="rId47" Type="http://schemas.openxmlformats.org/officeDocument/2006/relationships/font" Target="fonts/Inter-bold.fntdata"/><Relationship Id="rId49" Type="http://schemas.openxmlformats.org/officeDocument/2006/relationships/font" Target="fonts/Inter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ind-bold.fntdata"/><Relationship Id="rId72" Type="http://schemas.openxmlformats.org/officeDocument/2006/relationships/font" Target="fonts/Hind-regular.fntdata"/><Relationship Id="rId31" Type="http://schemas.openxmlformats.org/officeDocument/2006/relationships/slide" Target="slides/slide20.xml"/><Relationship Id="rId75" Type="http://schemas.openxmlformats.org/officeDocument/2006/relationships/font" Target="fonts/Comfortaa-regular.fntdata"/><Relationship Id="rId30" Type="http://schemas.openxmlformats.org/officeDocument/2006/relationships/slide" Target="slides/slide19.xml"/><Relationship Id="rId74" Type="http://schemas.openxmlformats.org/officeDocument/2006/relationships/font" Target="fonts/HomemadeApple-regular.fntdata"/><Relationship Id="rId33" Type="http://schemas.openxmlformats.org/officeDocument/2006/relationships/slide" Target="slides/slide22.xml"/><Relationship Id="rId32" Type="http://schemas.openxmlformats.org/officeDocument/2006/relationships/slide" Target="slides/slide21.xml"/><Relationship Id="rId76" Type="http://schemas.openxmlformats.org/officeDocument/2006/relationships/font" Target="fonts/Comfortaa-bold.fntdata"/><Relationship Id="rId35" Type="http://schemas.openxmlformats.org/officeDocument/2006/relationships/slide" Target="slides/slide24.xml"/><Relationship Id="rId34" Type="http://schemas.openxmlformats.org/officeDocument/2006/relationships/slide" Target="slides/slide23.xml"/><Relationship Id="rId71" Type="http://schemas.openxmlformats.org/officeDocument/2006/relationships/font" Target="fonts/LexendMega-bold.fntdata"/><Relationship Id="rId70" Type="http://schemas.openxmlformats.org/officeDocument/2006/relationships/font" Target="fonts/LexendMega-regular.fntdata"/><Relationship Id="rId37" Type="http://schemas.openxmlformats.org/officeDocument/2006/relationships/slide" Target="slides/slide26.xml"/><Relationship Id="rId36" Type="http://schemas.openxmlformats.org/officeDocument/2006/relationships/slide" Target="slides/slide25.xml"/><Relationship Id="rId39" Type="http://schemas.openxmlformats.org/officeDocument/2006/relationships/slide" Target="slides/slide28.xml"/><Relationship Id="rId38" Type="http://schemas.openxmlformats.org/officeDocument/2006/relationships/slide" Target="slides/slide27.xml"/><Relationship Id="rId62" Type="http://schemas.openxmlformats.org/officeDocument/2006/relationships/font" Target="fonts/Roboto-regular.fntdata"/><Relationship Id="rId61" Type="http://schemas.openxmlformats.org/officeDocument/2006/relationships/font" Target="fonts/Slackey-regular.fntdata"/><Relationship Id="rId20" Type="http://schemas.openxmlformats.org/officeDocument/2006/relationships/slide" Target="slides/slide9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1.xml"/><Relationship Id="rId66" Type="http://schemas.openxmlformats.org/officeDocument/2006/relationships/font" Target="fonts/Poppins-regular.fntdata"/><Relationship Id="rId21" Type="http://schemas.openxmlformats.org/officeDocument/2006/relationships/slide" Target="slides/slide10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3.xml"/><Relationship Id="rId68" Type="http://schemas.openxmlformats.org/officeDocument/2006/relationships/font" Target="fonts/Poppins-italic.fntdata"/><Relationship Id="rId23" Type="http://schemas.openxmlformats.org/officeDocument/2006/relationships/slide" Target="slides/slide12.xml"/><Relationship Id="rId67" Type="http://schemas.openxmlformats.org/officeDocument/2006/relationships/font" Target="fonts/Poppins-bold.fntdata"/><Relationship Id="rId60" Type="http://schemas.openxmlformats.org/officeDocument/2006/relationships/font" Target="fonts/Bangers-regular.fntdata"/><Relationship Id="rId26" Type="http://schemas.openxmlformats.org/officeDocument/2006/relationships/slide" Target="slides/slide15.xml"/><Relationship Id="rId25" Type="http://schemas.openxmlformats.org/officeDocument/2006/relationships/slide" Target="slides/slide14.xml"/><Relationship Id="rId69" Type="http://schemas.openxmlformats.org/officeDocument/2006/relationships/font" Target="fonts/Poppins-boldItalic.fntdata"/><Relationship Id="rId28" Type="http://schemas.openxmlformats.org/officeDocument/2006/relationships/slide" Target="slides/slide17.xml"/><Relationship Id="rId27" Type="http://schemas.openxmlformats.org/officeDocument/2006/relationships/slide" Target="slides/slide16.xml"/><Relationship Id="rId29" Type="http://schemas.openxmlformats.org/officeDocument/2006/relationships/slide" Target="slides/slide18.xml"/><Relationship Id="rId51" Type="http://schemas.openxmlformats.org/officeDocument/2006/relationships/font" Target="fonts/BarlowCondensed-bold.fntdata"/><Relationship Id="rId50" Type="http://schemas.openxmlformats.org/officeDocument/2006/relationships/font" Target="fonts/BarlowCondensed-regular.fntdata"/><Relationship Id="rId53" Type="http://schemas.openxmlformats.org/officeDocument/2006/relationships/font" Target="fonts/BarlowCondensed-boldItalic.fntdata"/><Relationship Id="rId52" Type="http://schemas.openxmlformats.org/officeDocument/2006/relationships/font" Target="fonts/BarlowCondensed-italic.fntdata"/><Relationship Id="rId11" Type="http://schemas.openxmlformats.org/officeDocument/2006/relationships/notesMaster" Target="notesMasters/notesMaster1.xml"/><Relationship Id="rId55" Type="http://schemas.openxmlformats.org/officeDocument/2006/relationships/font" Target="fonts/ComfortaaMedium-bold.fntdata"/><Relationship Id="rId10" Type="http://schemas.openxmlformats.org/officeDocument/2006/relationships/slideMaster" Target="slideMasters/slideMaster6.xml"/><Relationship Id="rId54" Type="http://schemas.openxmlformats.org/officeDocument/2006/relationships/font" Target="fonts/ComfortaaMedium-regular.fntdata"/><Relationship Id="rId13" Type="http://schemas.openxmlformats.org/officeDocument/2006/relationships/slide" Target="slides/slide2.xml"/><Relationship Id="rId57" Type="http://schemas.openxmlformats.org/officeDocument/2006/relationships/font" Target="fonts/RalewaySemiBold-bold.fntdata"/><Relationship Id="rId12" Type="http://schemas.openxmlformats.org/officeDocument/2006/relationships/slide" Target="slides/slide1.xml"/><Relationship Id="rId56" Type="http://schemas.openxmlformats.org/officeDocument/2006/relationships/font" Target="fonts/RalewaySemiBold-regular.fntdata"/><Relationship Id="rId15" Type="http://schemas.openxmlformats.org/officeDocument/2006/relationships/slide" Target="slides/slide4.xml"/><Relationship Id="rId59" Type="http://schemas.openxmlformats.org/officeDocument/2006/relationships/font" Target="fonts/RalewaySemiBold-boldItalic.fntdata"/><Relationship Id="rId14" Type="http://schemas.openxmlformats.org/officeDocument/2006/relationships/slide" Target="slides/slide3.xml"/><Relationship Id="rId58" Type="http://schemas.openxmlformats.org/officeDocument/2006/relationships/font" Target="fonts/RalewaySemiBold-italic.fntdata"/><Relationship Id="rId17" Type="http://schemas.openxmlformats.org/officeDocument/2006/relationships/slide" Target="slides/slide6.xml"/><Relationship Id="rId16" Type="http://schemas.openxmlformats.org/officeDocument/2006/relationships/slide" Target="slides/slide5.xml"/><Relationship Id="rId19" Type="http://schemas.openxmlformats.org/officeDocument/2006/relationships/slide" Target="slides/slide8.xml"/><Relationship Id="rId18" Type="http://schemas.openxmlformats.org/officeDocument/2006/relationships/slide" Target="slides/slide7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b37a4ffc-0882-4f0c-b4c0-f1819173965d&amp;share_token=hWfhXqh7Tryd5TSEdTbMsw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794c3bfb-0faa-4e6a-bedf-1792b10763f3&amp;share_token=ESaVkj1wQPSRFWoxCJu0Rg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1" name="Shape 5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2" name="Google Shape;5722;g36446dea0a7_0_9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3" name="Google Shape;5723;g36446dea0a7_0_9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8" name="Shape 6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9" name="Google Shape;6099;g36446dea0a7_0_9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0" name="Google Shape;6100;g36446dea0a7_0_9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6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g36446dea0a7_0_1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8" name="Google Shape;6108;g36446dea0a7_0_1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3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g36446dea0a7_0_11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5" name="Google Shape;6115;g36446dea0a7_0_11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0" name="Shape 6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1" name="Google Shape;6121;g36446dea0a7_0_11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2" name="Google Shape;6122;g36446dea0a7_0_1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7" name="Shape 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8" name="Google Shape;6128;g36446dea0a7_0_11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9" name="Google Shape;6129;g36446dea0a7_0_11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4" name="Shape 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5" name="Google Shape;6135;g36446dea0a7_0_11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6" name="Google Shape;6136;g36446dea0a7_0_11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1" name="Shape 6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2" name="Google Shape;6142;g77d6b1d323d390e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3" name="Google Shape;6143;g77d6b1d323d390e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8" name="Shape 6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Google Shape;6149;g37575dbf6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0" name="Google Shape;6150;g37575dbf6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5" name="Shape 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g375006bf0f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7" name="Google Shape;6157;g375006bf0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2" name="Shape 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3" name="Google Shape;6163;g375006bf0f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4" name="Google Shape;6164;g375006bf0f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3" name="Shape 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4" name="Google Shape;5794;g36446dea0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5" name="Google Shape;5795;g36446dea0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9" name="Shape 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0" name="Google Shape;6170;g375006bf0f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1" name="Google Shape;6171;g375006bf0f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6" name="Shape 6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7" name="Google Shape;6177;g37575dbf6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8" name="Google Shape;6178;g37575dbf6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3" name="Shape 6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" name="Google Shape;6184;g36446dea0a7_0_11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5" name="Google Shape;6185;g36446dea0a7_0_11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0" name="Shape 6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1" name="Google Shape;6191;g36446dea0a7_0_11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2" name="Google Shape;6192;g36446dea0a7_0_11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6" name="Shape 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7" name="Google Shape;6197;g36446dea0a7_0_1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8" name="Google Shape;6198;g36446dea0a7_0_1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3" name="Shape 6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4" name="Google Shape;6204;g37575dbf64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5" name="Google Shape;6205;g37575dbf6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5" name="Shape 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6" name="Google Shape;6276;g37575dbf64b_0_2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7" name="Google Shape;6277;g37575dbf64b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2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3" name="Google Shape;6283;g364740703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4" name="Google Shape;6284;g364740703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g3647407032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0" name="Google Shape;6290;g3647407032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6" name="Shape 6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" name="Google Shape;6297;g364740703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8" name="Google Shape;6298;g364740703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9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Google Shape;5810;g375006bf0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1" name="Google Shape;5811;g375006bf0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4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g3647407032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6" name="Google Shape;6306;g3647407032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Seesaw task 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0" name="Shape 6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1" name="Google Shape;6311;g37687a3b4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2" name="Google Shape;6312;g37687a3b4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4" name="Shape 5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5" name="Google Shape;5825;g36446dea0a7_0_9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6" name="Google Shape;5826;g36446dea0a7_0_9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3" name="Shape 5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Google Shape;5964;g36446dea0a7_0_7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5" name="Google Shape;5965;g36446dea0a7_0_7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9" name="Shape 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" name="Google Shape;5970;g36446dea0a7_0_10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1" name="Google Shape;5971;g36446dea0a7_0_10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5" name="Shape 6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6" name="Google Shape;6036;g36446dea0a7_0_10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7" name="Google Shape;6037;g36446dea0a7_0_10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green wall or window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6" name="Shape 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7" name="Google Shape;6057;g36446dea0a7_0_10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8" name="Google Shape;6058;g36446dea0a7_0_10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7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8" name="Google Shape;6078;g36446dea0a7_0_1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9" name="Google Shape;6079;g36446dea0a7_0_1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9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0.png"/><Relationship Id="rId3" Type="http://schemas.openxmlformats.org/officeDocument/2006/relationships/image" Target="../media/image3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s://slidesmania.com/" TargetMode="External"/><Relationship Id="rId3" Type="http://schemas.openxmlformats.org/officeDocument/2006/relationships/image" Target="../media/image10.png"/><Relationship Id="rId4" Type="http://schemas.openxmlformats.org/officeDocument/2006/relationships/hyperlink" Target="https://slidesmania.com/questions-powerpoint-google-slides/can-i-use-these-templates/" TargetMode="External"/><Relationship Id="rId11" Type="http://schemas.openxmlformats.org/officeDocument/2006/relationships/hyperlink" Target="https://www.instagram.com/slidesmania/" TargetMode="External"/><Relationship Id="rId10" Type="http://schemas.openxmlformats.org/officeDocument/2006/relationships/image" Target="../media/image14.png"/><Relationship Id="rId12" Type="http://schemas.openxmlformats.org/officeDocument/2006/relationships/image" Target="../media/image12.png"/><Relationship Id="rId9" Type="http://schemas.openxmlformats.org/officeDocument/2006/relationships/hyperlink" Target="https://www.pinterest.com/slidesmania/" TargetMode="External"/><Relationship Id="rId5" Type="http://schemas.openxmlformats.org/officeDocument/2006/relationships/hyperlink" Target="https://www.facebook.com/SlidesManiaSM/" TargetMode="External"/><Relationship Id="rId6" Type="http://schemas.openxmlformats.org/officeDocument/2006/relationships/image" Target="../media/image13.png"/><Relationship Id="rId7" Type="http://schemas.openxmlformats.org/officeDocument/2006/relationships/hyperlink" Target="https://twitter.com/SlidesManiaSM/" TargetMode="External"/><Relationship Id="rId8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104"/>
          <p:cNvSpPr txBox="1"/>
          <p:nvPr>
            <p:ph idx="1" type="subTitle"/>
          </p:nvPr>
        </p:nvSpPr>
        <p:spPr>
          <a:xfrm>
            <a:off x="5188777" y="2302850"/>
            <a:ext cx="28305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6" name="Google Shape;3386;p104"/>
          <p:cNvSpPr txBox="1"/>
          <p:nvPr>
            <p:ph type="title"/>
          </p:nvPr>
        </p:nvSpPr>
        <p:spPr>
          <a:xfrm>
            <a:off x="5188777" y="1563950"/>
            <a:ext cx="2830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87" name="Google Shape;3387;p104"/>
          <p:cNvSpPr/>
          <p:nvPr/>
        </p:nvSpPr>
        <p:spPr>
          <a:xfrm>
            <a:off x="25" y="50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8" name="Google Shape;3388;p104"/>
          <p:cNvGrpSpPr/>
          <p:nvPr/>
        </p:nvGrpSpPr>
        <p:grpSpPr>
          <a:xfrm>
            <a:off x="6715279" y="4625182"/>
            <a:ext cx="744312" cy="221985"/>
            <a:chOff x="8652775" y="883650"/>
            <a:chExt cx="120875" cy="36050"/>
          </a:xfrm>
        </p:grpSpPr>
        <p:sp>
          <p:nvSpPr>
            <p:cNvPr id="3389" name="Google Shape;3389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0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0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0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5" name="Google Shape;3395;p104"/>
          <p:cNvGrpSpPr/>
          <p:nvPr/>
        </p:nvGrpSpPr>
        <p:grpSpPr>
          <a:xfrm>
            <a:off x="5348091" y="4627025"/>
            <a:ext cx="234762" cy="218290"/>
            <a:chOff x="8652775" y="883650"/>
            <a:chExt cx="38125" cy="35450"/>
          </a:xfrm>
        </p:grpSpPr>
        <p:sp>
          <p:nvSpPr>
            <p:cNvPr id="3396" name="Google Shape;3396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9" name="Google Shape;3399;p104"/>
          <p:cNvSpPr/>
          <p:nvPr/>
        </p:nvSpPr>
        <p:spPr>
          <a:xfrm>
            <a:off x="434267" y="281688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0" name="Google Shape;3400;p104"/>
          <p:cNvGrpSpPr/>
          <p:nvPr/>
        </p:nvGrpSpPr>
        <p:grpSpPr>
          <a:xfrm>
            <a:off x="1539766" y="296324"/>
            <a:ext cx="744312" cy="221985"/>
            <a:chOff x="8652775" y="883650"/>
            <a:chExt cx="120875" cy="36050"/>
          </a:xfrm>
        </p:grpSpPr>
        <p:sp>
          <p:nvSpPr>
            <p:cNvPr id="3401" name="Google Shape;3401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0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0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0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7" name="Google Shape;3407;p104"/>
          <p:cNvSpPr/>
          <p:nvPr/>
        </p:nvSpPr>
        <p:spPr>
          <a:xfrm>
            <a:off x="25" y="4328925"/>
            <a:ext cx="9144000" cy="814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8" name="Google Shape;3408;p104"/>
          <p:cNvGrpSpPr/>
          <p:nvPr/>
        </p:nvGrpSpPr>
        <p:grpSpPr>
          <a:xfrm>
            <a:off x="8313341" y="3800082"/>
            <a:ext cx="234762" cy="218290"/>
            <a:chOff x="8652775" y="883650"/>
            <a:chExt cx="38125" cy="35450"/>
          </a:xfrm>
        </p:grpSpPr>
        <p:sp>
          <p:nvSpPr>
            <p:cNvPr id="3409" name="Google Shape;3409;p10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0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0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0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3" name="Google Shape;3413;p104"/>
          <p:cNvGrpSpPr/>
          <p:nvPr/>
        </p:nvGrpSpPr>
        <p:grpSpPr>
          <a:xfrm>
            <a:off x="225018" y="1008006"/>
            <a:ext cx="430885" cy="203666"/>
            <a:chOff x="8703675" y="886625"/>
            <a:chExt cx="69975" cy="33075"/>
          </a:xfrm>
        </p:grpSpPr>
        <p:sp>
          <p:nvSpPr>
            <p:cNvPr id="3414" name="Google Shape;3414;p10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0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105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18" name="Google Shape;3418;p105"/>
          <p:cNvSpPr txBox="1"/>
          <p:nvPr>
            <p:ph idx="2" type="title"/>
          </p:nvPr>
        </p:nvSpPr>
        <p:spPr>
          <a:xfrm>
            <a:off x="2013175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19" name="Google Shape;3419;p105"/>
          <p:cNvSpPr txBox="1"/>
          <p:nvPr>
            <p:ph idx="1" type="subTitle"/>
          </p:nvPr>
        </p:nvSpPr>
        <p:spPr>
          <a:xfrm>
            <a:off x="2013175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0" name="Google Shape;3420;p105"/>
          <p:cNvSpPr txBox="1"/>
          <p:nvPr>
            <p:ph idx="3" type="title"/>
          </p:nvPr>
        </p:nvSpPr>
        <p:spPr>
          <a:xfrm>
            <a:off x="4818730" y="3317975"/>
            <a:ext cx="23121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1" name="Google Shape;3421;p105"/>
          <p:cNvSpPr txBox="1"/>
          <p:nvPr>
            <p:ph idx="4" type="subTitle"/>
          </p:nvPr>
        </p:nvSpPr>
        <p:spPr>
          <a:xfrm>
            <a:off x="4818737" y="3601875"/>
            <a:ext cx="23121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2" name="Google Shape;3422;p105"/>
          <p:cNvSpPr/>
          <p:nvPr/>
        </p:nvSpPr>
        <p:spPr>
          <a:xfrm>
            <a:off x="25" y="0"/>
            <a:ext cx="9144000" cy="166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3" name="Google Shape;3423;p105"/>
          <p:cNvGrpSpPr/>
          <p:nvPr/>
        </p:nvGrpSpPr>
        <p:grpSpPr>
          <a:xfrm>
            <a:off x="478513" y="2931870"/>
            <a:ext cx="234762" cy="218290"/>
            <a:chOff x="8652775" y="883650"/>
            <a:chExt cx="38125" cy="35450"/>
          </a:xfrm>
        </p:grpSpPr>
        <p:sp>
          <p:nvSpPr>
            <p:cNvPr id="3424" name="Google Shape;3424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7" name="Google Shape;3427;p105"/>
          <p:cNvGrpSpPr/>
          <p:nvPr/>
        </p:nvGrpSpPr>
        <p:grpSpPr>
          <a:xfrm>
            <a:off x="8374175" y="4342306"/>
            <a:ext cx="430885" cy="203666"/>
            <a:chOff x="8703675" y="886625"/>
            <a:chExt cx="69975" cy="33075"/>
          </a:xfrm>
        </p:grpSpPr>
        <p:sp>
          <p:nvSpPr>
            <p:cNvPr id="3428" name="Google Shape;3428;p10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0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0" name="Google Shape;3430;p105"/>
          <p:cNvGrpSpPr/>
          <p:nvPr/>
        </p:nvGrpSpPr>
        <p:grpSpPr>
          <a:xfrm>
            <a:off x="4916788" y="4735720"/>
            <a:ext cx="234762" cy="218290"/>
            <a:chOff x="8652775" y="883650"/>
            <a:chExt cx="38125" cy="35450"/>
          </a:xfrm>
        </p:grpSpPr>
        <p:sp>
          <p:nvSpPr>
            <p:cNvPr id="3431" name="Google Shape;3431;p10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0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0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0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" name="Google Shape;3436;p106"/>
          <p:cNvSpPr/>
          <p:nvPr/>
        </p:nvSpPr>
        <p:spPr>
          <a:xfrm>
            <a:off x="-7050" y="2843400"/>
            <a:ext cx="9144000" cy="2300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106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38" name="Google Shape;3438;p106"/>
          <p:cNvSpPr txBox="1"/>
          <p:nvPr>
            <p:ph idx="2" type="title"/>
          </p:nvPr>
        </p:nvSpPr>
        <p:spPr>
          <a:xfrm>
            <a:off x="713400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39" name="Google Shape;3439;p106"/>
          <p:cNvSpPr txBox="1"/>
          <p:nvPr>
            <p:ph idx="1" type="subTitle"/>
          </p:nvPr>
        </p:nvSpPr>
        <p:spPr>
          <a:xfrm>
            <a:off x="713400" y="3489524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0" name="Google Shape;3440;p106"/>
          <p:cNvSpPr txBox="1"/>
          <p:nvPr>
            <p:ph idx="3" type="title"/>
          </p:nvPr>
        </p:nvSpPr>
        <p:spPr>
          <a:xfrm>
            <a:off x="3369386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1" name="Google Shape;3441;p106"/>
          <p:cNvSpPr txBox="1"/>
          <p:nvPr>
            <p:ph idx="4" type="subTitle"/>
          </p:nvPr>
        </p:nvSpPr>
        <p:spPr>
          <a:xfrm>
            <a:off x="3369375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2" name="Google Shape;3442;p106"/>
          <p:cNvSpPr txBox="1"/>
          <p:nvPr>
            <p:ph idx="5" type="title"/>
          </p:nvPr>
        </p:nvSpPr>
        <p:spPr>
          <a:xfrm>
            <a:off x="6025372" y="3059975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43" name="Google Shape;3443;p106"/>
          <p:cNvSpPr txBox="1"/>
          <p:nvPr>
            <p:ph idx="6" type="subTitle"/>
          </p:nvPr>
        </p:nvSpPr>
        <p:spPr>
          <a:xfrm>
            <a:off x="6025368" y="3489525"/>
            <a:ext cx="24054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4" name="Google Shape;3444;p106"/>
          <p:cNvSpPr/>
          <p:nvPr/>
        </p:nvSpPr>
        <p:spPr>
          <a:xfrm>
            <a:off x="563005" y="15295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5" name="Google Shape;3445;p106"/>
          <p:cNvGrpSpPr/>
          <p:nvPr/>
        </p:nvGrpSpPr>
        <p:grpSpPr>
          <a:xfrm>
            <a:off x="8112566" y="1529588"/>
            <a:ext cx="234762" cy="218290"/>
            <a:chOff x="8652775" y="883650"/>
            <a:chExt cx="38125" cy="35450"/>
          </a:xfrm>
        </p:grpSpPr>
        <p:sp>
          <p:nvSpPr>
            <p:cNvPr id="3446" name="Google Shape;3446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0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07"/>
          <p:cNvSpPr/>
          <p:nvPr/>
        </p:nvSpPr>
        <p:spPr>
          <a:xfrm>
            <a:off x="25" y="3491375"/>
            <a:ext cx="9144000" cy="1652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10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53" name="Google Shape;3453;p107"/>
          <p:cNvSpPr txBox="1"/>
          <p:nvPr>
            <p:ph idx="2" type="title"/>
          </p:nvPr>
        </p:nvSpPr>
        <p:spPr>
          <a:xfrm>
            <a:off x="2189225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4" name="Google Shape;3454;p107"/>
          <p:cNvSpPr txBox="1"/>
          <p:nvPr>
            <p:ph idx="1" type="subTitle"/>
          </p:nvPr>
        </p:nvSpPr>
        <p:spPr>
          <a:xfrm>
            <a:off x="2189225" y="2064363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5" name="Google Shape;3455;p107"/>
          <p:cNvSpPr txBox="1"/>
          <p:nvPr>
            <p:ph idx="3" type="title"/>
          </p:nvPr>
        </p:nvSpPr>
        <p:spPr>
          <a:xfrm>
            <a:off x="6105436" y="1645625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6" name="Google Shape;3456;p107"/>
          <p:cNvSpPr txBox="1"/>
          <p:nvPr>
            <p:ph idx="4" type="subTitle"/>
          </p:nvPr>
        </p:nvSpPr>
        <p:spPr>
          <a:xfrm>
            <a:off x="6105436" y="2064374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7" name="Google Shape;3457;p107"/>
          <p:cNvSpPr txBox="1"/>
          <p:nvPr>
            <p:ph idx="5" type="title"/>
          </p:nvPr>
        </p:nvSpPr>
        <p:spPr>
          <a:xfrm>
            <a:off x="2189225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58" name="Google Shape;3458;p107"/>
          <p:cNvSpPr txBox="1"/>
          <p:nvPr>
            <p:ph idx="6" type="subTitle"/>
          </p:nvPr>
        </p:nvSpPr>
        <p:spPr>
          <a:xfrm>
            <a:off x="2189225" y="3550412"/>
            <a:ext cx="2151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9" name="Google Shape;3459;p107"/>
          <p:cNvSpPr txBox="1"/>
          <p:nvPr>
            <p:ph idx="7" type="title"/>
          </p:nvPr>
        </p:nvSpPr>
        <p:spPr>
          <a:xfrm>
            <a:off x="6105436" y="3131663"/>
            <a:ext cx="2148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60" name="Google Shape;3460;p107"/>
          <p:cNvSpPr txBox="1"/>
          <p:nvPr>
            <p:ph idx="8" type="subTitle"/>
          </p:nvPr>
        </p:nvSpPr>
        <p:spPr>
          <a:xfrm>
            <a:off x="6105436" y="3550412"/>
            <a:ext cx="21489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61" name="Google Shape;3461;p107"/>
          <p:cNvGrpSpPr/>
          <p:nvPr/>
        </p:nvGrpSpPr>
        <p:grpSpPr>
          <a:xfrm>
            <a:off x="8727591" y="193200"/>
            <a:ext cx="234762" cy="218290"/>
            <a:chOff x="8652775" y="883650"/>
            <a:chExt cx="38125" cy="35450"/>
          </a:xfrm>
        </p:grpSpPr>
        <p:sp>
          <p:nvSpPr>
            <p:cNvPr id="3462" name="Google Shape;3462;p10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0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0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5" name="Google Shape;3465;p107"/>
          <p:cNvSpPr/>
          <p:nvPr/>
        </p:nvSpPr>
        <p:spPr>
          <a:xfrm>
            <a:off x="489796" y="961937"/>
            <a:ext cx="86208" cy="86362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6" name="Google Shape;3466;p107"/>
          <p:cNvSpPr/>
          <p:nvPr/>
        </p:nvSpPr>
        <p:spPr>
          <a:xfrm>
            <a:off x="489796" y="1093865"/>
            <a:ext cx="86208" cy="86362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07"/>
          <p:cNvSpPr/>
          <p:nvPr/>
        </p:nvSpPr>
        <p:spPr>
          <a:xfrm>
            <a:off x="341241" y="961937"/>
            <a:ext cx="86362" cy="86362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8" name="Google Shape;3468;p107"/>
          <p:cNvSpPr/>
          <p:nvPr/>
        </p:nvSpPr>
        <p:spPr>
          <a:xfrm>
            <a:off x="341241" y="1093865"/>
            <a:ext cx="86362" cy="86362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08"/>
          <p:cNvSpPr txBox="1"/>
          <p:nvPr>
            <p:ph type="title"/>
          </p:nvPr>
        </p:nvSpPr>
        <p:spPr>
          <a:xfrm>
            <a:off x="1065913" y="1339475"/>
            <a:ext cx="21930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71" name="Google Shape;3471;p108"/>
          <p:cNvSpPr txBox="1"/>
          <p:nvPr>
            <p:ph idx="2" type="title"/>
          </p:nvPr>
        </p:nvSpPr>
        <p:spPr>
          <a:xfrm>
            <a:off x="3942425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2" name="Google Shape;3472;p108"/>
          <p:cNvSpPr txBox="1"/>
          <p:nvPr>
            <p:ph idx="1" type="subTitle"/>
          </p:nvPr>
        </p:nvSpPr>
        <p:spPr>
          <a:xfrm>
            <a:off x="3942425" y="1841887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3" name="Google Shape;3473;p108"/>
          <p:cNvSpPr txBox="1"/>
          <p:nvPr>
            <p:ph idx="3" type="title"/>
          </p:nvPr>
        </p:nvSpPr>
        <p:spPr>
          <a:xfrm>
            <a:off x="6352038" y="1473740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4" name="Google Shape;3474;p108"/>
          <p:cNvSpPr txBox="1"/>
          <p:nvPr>
            <p:ph idx="4" type="subTitle"/>
          </p:nvPr>
        </p:nvSpPr>
        <p:spPr>
          <a:xfrm>
            <a:off x="6352038" y="1841888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5" name="Google Shape;3475;p108"/>
          <p:cNvSpPr txBox="1"/>
          <p:nvPr>
            <p:ph idx="5" type="title"/>
          </p:nvPr>
        </p:nvSpPr>
        <p:spPr>
          <a:xfrm>
            <a:off x="3942425" y="3134216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6" name="Google Shape;3476;p108"/>
          <p:cNvSpPr txBox="1"/>
          <p:nvPr>
            <p:ph idx="6" type="subTitle"/>
          </p:nvPr>
        </p:nvSpPr>
        <p:spPr>
          <a:xfrm>
            <a:off x="3942425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7" name="Google Shape;3477;p108"/>
          <p:cNvSpPr txBox="1"/>
          <p:nvPr>
            <p:ph idx="7" type="title"/>
          </p:nvPr>
        </p:nvSpPr>
        <p:spPr>
          <a:xfrm>
            <a:off x="6352038" y="313421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78" name="Google Shape;3478;p108"/>
          <p:cNvSpPr txBox="1"/>
          <p:nvPr>
            <p:ph idx="8" type="subTitle"/>
          </p:nvPr>
        </p:nvSpPr>
        <p:spPr>
          <a:xfrm>
            <a:off x="6352038" y="3502363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79" name="Google Shape;3479;p108"/>
          <p:cNvGrpSpPr/>
          <p:nvPr/>
        </p:nvGrpSpPr>
        <p:grpSpPr>
          <a:xfrm>
            <a:off x="270516" y="255382"/>
            <a:ext cx="234762" cy="218290"/>
            <a:chOff x="8652775" y="883650"/>
            <a:chExt cx="38125" cy="35450"/>
          </a:xfrm>
        </p:grpSpPr>
        <p:sp>
          <p:nvSpPr>
            <p:cNvPr id="3480" name="Google Shape;3480;p10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0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0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0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4" name="Google Shape;3484;p108"/>
          <p:cNvGrpSpPr/>
          <p:nvPr/>
        </p:nvGrpSpPr>
        <p:grpSpPr>
          <a:xfrm>
            <a:off x="8141166" y="4708712"/>
            <a:ext cx="744312" cy="221985"/>
            <a:chOff x="8652775" y="883650"/>
            <a:chExt cx="120875" cy="36050"/>
          </a:xfrm>
        </p:grpSpPr>
        <p:sp>
          <p:nvSpPr>
            <p:cNvPr id="3485" name="Google Shape;3485;p10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0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0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0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0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0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109"/>
          <p:cNvSpPr/>
          <p:nvPr/>
        </p:nvSpPr>
        <p:spPr>
          <a:xfrm>
            <a:off x="25" y="3550525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0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494" name="Google Shape;3494;p109"/>
          <p:cNvSpPr txBox="1"/>
          <p:nvPr>
            <p:ph idx="2" type="title"/>
          </p:nvPr>
        </p:nvSpPr>
        <p:spPr>
          <a:xfrm>
            <a:off x="855113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5" name="Google Shape;3495;p109"/>
          <p:cNvSpPr txBox="1"/>
          <p:nvPr>
            <p:ph idx="1" type="subTitle"/>
          </p:nvPr>
        </p:nvSpPr>
        <p:spPr>
          <a:xfrm>
            <a:off x="855113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6" name="Google Shape;3496;p109"/>
          <p:cNvSpPr txBox="1"/>
          <p:nvPr>
            <p:ph idx="3" type="title"/>
          </p:nvPr>
        </p:nvSpPr>
        <p:spPr>
          <a:xfrm>
            <a:off x="3570782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7" name="Google Shape;3497;p109"/>
          <p:cNvSpPr txBox="1"/>
          <p:nvPr>
            <p:ph idx="4" type="subTitle"/>
          </p:nvPr>
        </p:nvSpPr>
        <p:spPr>
          <a:xfrm>
            <a:off x="3570782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8" name="Google Shape;3498;p109"/>
          <p:cNvSpPr txBox="1"/>
          <p:nvPr>
            <p:ph idx="5" type="title"/>
          </p:nvPr>
        </p:nvSpPr>
        <p:spPr>
          <a:xfrm>
            <a:off x="6287926" y="31081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99" name="Google Shape;3499;p109"/>
          <p:cNvSpPr txBox="1"/>
          <p:nvPr>
            <p:ph idx="6" type="subTitle"/>
          </p:nvPr>
        </p:nvSpPr>
        <p:spPr>
          <a:xfrm>
            <a:off x="6287926" y="351657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0" name="Google Shape;3500;p109"/>
          <p:cNvSpPr txBox="1"/>
          <p:nvPr>
            <p:ph idx="7" type="title"/>
          </p:nvPr>
        </p:nvSpPr>
        <p:spPr>
          <a:xfrm>
            <a:off x="855113" y="172307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1" name="Google Shape;3501;p109"/>
          <p:cNvSpPr txBox="1"/>
          <p:nvPr>
            <p:ph idx="8" type="subTitle"/>
          </p:nvPr>
        </p:nvSpPr>
        <p:spPr>
          <a:xfrm>
            <a:off x="855113" y="2131524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2" name="Google Shape;3502;p109"/>
          <p:cNvSpPr txBox="1"/>
          <p:nvPr>
            <p:ph idx="9" type="title"/>
          </p:nvPr>
        </p:nvSpPr>
        <p:spPr>
          <a:xfrm>
            <a:off x="3570782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3" name="Google Shape;3503;p109"/>
          <p:cNvSpPr txBox="1"/>
          <p:nvPr>
            <p:ph idx="13" type="subTitle"/>
          </p:nvPr>
        </p:nvSpPr>
        <p:spPr>
          <a:xfrm>
            <a:off x="3570782" y="2102775"/>
            <a:ext cx="2002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4" name="Google Shape;3504;p109"/>
          <p:cNvSpPr txBox="1"/>
          <p:nvPr>
            <p:ph idx="14" type="title"/>
          </p:nvPr>
        </p:nvSpPr>
        <p:spPr>
          <a:xfrm>
            <a:off x="6286426" y="1694325"/>
            <a:ext cx="2002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5" name="Google Shape;3505;p109"/>
          <p:cNvSpPr txBox="1"/>
          <p:nvPr>
            <p:ph idx="15" type="subTitle"/>
          </p:nvPr>
        </p:nvSpPr>
        <p:spPr>
          <a:xfrm>
            <a:off x="6284926" y="2102775"/>
            <a:ext cx="20055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06" name="Google Shape;3506;p109"/>
          <p:cNvGrpSpPr/>
          <p:nvPr/>
        </p:nvGrpSpPr>
        <p:grpSpPr>
          <a:xfrm>
            <a:off x="4567291" y="4550320"/>
            <a:ext cx="744312" cy="221985"/>
            <a:chOff x="8652775" y="883650"/>
            <a:chExt cx="120875" cy="36050"/>
          </a:xfrm>
        </p:grpSpPr>
        <p:sp>
          <p:nvSpPr>
            <p:cNvPr id="3507" name="Google Shape;3507;p10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0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0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0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0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0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3" name="Google Shape;3513;p109"/>
          <p:cNvGrpSpPr/>
          <p:nvPr/>
        </p:nvGrpSpPr>
        <p:grpSpPr>
          <a:xfrm>
            <a:off x="173591" y="3781190"/>
            <a:ext cx="234762" cy="86362"/>
            <a:chOff x="8652775" y="905075"/>
            <a:chExt cx="38125" cy="14025"/>
          </a:xfrm>
        </p:grpSpPr>
        <p:sp>
          <p:nvSpPr>
            <p:cNvPr id="3514" name="Google Shape;3514;p10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0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6" name="Google Shape;3516;p109"/>
          <p:cNvGrpSpPr/>
          <p:nvPr/>
        </p:nvGrpSpPr>
        <p:grpSpPr>
          <a:xfrm>
            <a:off x="8745691" y="1115124"/>
            <a:ext cx="234762" cy="218290"/>
            <a:chOff x="8652775" y="883650"/>
            <a:chExt cx="38125" cy="35450"/>
          </a:xfrm>
        </p:grpSpPr>
        <p:sp>
          <p:nvSpPr>
            <p:cNvPr id="3517" name="Google Shape;3517;p10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0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0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520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p110"/>
          <p:cNvSpPr/>
          <p:nvPr/>
        </p:nvSpPr>
        <p:spPr>
          <a:xfrm>
            <a:off x="38684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10"/>
          <p:cNvSpPr txBox="1"/>
          <p:nvPr>
            <p:ph type="title"/>
          </p:nvPr>
        </p:nvSpPr>
        <p:spPr>
          <a:xfrm>
            <a:off x="4386300" y="527700"/>
            <a:ext cx="3759000" cy="9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5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523" name="Google Shape;3523;p110"/>
          <p:cNvSpPr txBox="1"/>
          <p:nvPr>
            <p:ph idx="2" type="title"/>
          </p:nvPr>
        </p:nvSpPr>
        <p:spPr>
          <a:xfrm>
            <a:off x="4387449" y="1482000"/>
            <a:ext cx="37578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24" name="Google Shape;3524;p110"/>
          <p:cNvSpPr txBox="1"/>
          <p:nvPr/>
        </p:nvSpPr>
        <p:spPr>
          <a:xfrm>
            <a:off x="4387450" y="3655800"/>
            <a:ext cx="354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-GB" sz="12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-GB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25" name="Google Shape;3525;p110"/>
          <p:cNvGrpSpPr/>
          <p:nvPr/>
        </p:nvGrpSpPr>
        <p:grpSpPr>
          <a:xfrm>
            <a:off x="270291" y="1788138"/>
            <a:ext cx="234762" cy="218290"/>
            <a:chOff x="8652775" y="883650"/>
            <a:chExt cx="38125" cy="35450"/>
          </a:xfrm>
        </p:grpSpPr>
        <p:sp>
          <p:nvSpPr>
            <p:cNvPr id="3526" name="Google Shape;3526;p11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1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1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1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0" name="Google Shape;3530;p110"/>
          <p:cNvGrpSpPr/>
          <p:nvPr/>
        </p:nvGrpSpPr>
        <p:grpSpPr>
          <a:xfrm>
            <a:off x="2227993" y="4570307"/>
            <a:ext cx="430885" cy="203666"/>
            <a:chOff x="8703675" y="886625"/>
            <a:chExt cx="69975" cy="33075"/>
          </a:xfrm>
        </p:grpSpPr>
        <p:sp>
          <p:nvSpPr>
            <p:cNvPr id="3531" name="Google Shape;3531;p11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1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3" name="Google Shape;3533;p110"/>
          <p:cNvSpPr/>
          <p:nvPr/>
        </p:nvSpPr>
        <p:spPr>
          <a:xfrm>
            <a:off x="2667767" y="28802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5" name="Google Shape;3535;p111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3536" name="Google Shape;3536;p1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11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1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1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3" name="Google Shape;3543;p111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3544" name="Google Shape;3544;p1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1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8" name="Google Shape;3548;p111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9" name="Google Shape;3549;p111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3550" name="Google Shape;3550;p11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1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1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3" name="Google Shape;3553;p111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3554" name="Google Shape;3554;p11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1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7" name="Google Shape;3557;p112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3558" name="Google Shape;3558;p11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1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1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1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2" name="Google Shape;3562;p112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563" name="Google Shape;3563;p11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1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1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6" name="Google Shape;3566;p112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3567" name="Google Shape;3567;p11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1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573" name="Shape 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4" name="Google Shape;3574;p1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575" name="Google Shape;3575;p1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0" name="Google Shape;3580;p1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1" name="Google Shape;3581;p1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2" name="Google Shape;3582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" name="Google Shape;3584;p1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585" name="Google Shape;3585;p1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0" name="Google Shape;3590;p1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91" name="Google Shape;3591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3" name="Google Shape;3593;p1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594" name="Google Shape;3594;p1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9" name="Google Shape;3599;p1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0" name="Google Shape;3600;p1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01" name="Google Shape;3601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4" name="Google Shape;3604;p1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5" name="Google Shape;3605;p1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6" name="Google Shape;3606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8" name="Google Shape;3608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09" name="Google Shape;3609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1" name="Google Shape;3611;p1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12" name="Google Shape;3612;p1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3" name="Google Shape;3613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5" name="Google Shape;3615;p1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616" name="Google Shape;3616;p1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1" name="Google Shape;3621;p1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2" name="Google Shape;3622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p1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5" name="Google Shape;3625;p1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6" name="Google Shape;3626;p1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27" name="Google Shape;3627;p1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28" name="Google Shape;3628;p1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9" name="Google Shape;3629;p1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1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632" name="Google Shape;3632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633" name="Shape 3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4" name="Google Shape;3634;p1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635" name="Google Shape;3635;p1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0" name="Google Shape;3640;p1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1" name="Google Shape;3641;p1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2" name="Google Shape;3642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1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52" name="Google Shape;52;p13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53" name="Google Shape;53;p1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54" name="Google Shape;54;p13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" name="Google Shape;55;p13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" name="Google Shape;56;p13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57" name="Google Shape;57;p13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" name="Google Shape;58;p13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9" name="Google Shape;59;p13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13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62" name="Google Shape;62;p13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63" name="Google Shape;63;p13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13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5" name="Google Shape;65;p13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66" name="Google Shape;66;p13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67;p13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8" name="Google Shape;68;p13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69" name="Google Shape;69;p13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" name="Google Shape;70;p13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1" name="Google Shape;71;p13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72" name="Google Shape;72;p13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13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4" name="Google Shape;74;p13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3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" name="Google Shape;77;p13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78" name="Google Shape;78;p13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79" name="Google Shape;79;p13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80" name="Google Shape;80;p13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1" name="Google Shape;81;p13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2" name="Google Shape;82;p13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83" name="Google Shape;83;p13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13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5" name="Google Shape;85;p13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86" name="Google Shape;86;p13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13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8" name="Google Shape;88;p13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89" name="Google Shape;89;p13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" name="Google Shape;90;p13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1" name="Google Shape;91;p13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92" name="Google Shape;92;p13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13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" name="Google Shape;94;p13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95" name="Google Shape;95;p13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13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" name="Google Shape;97;p13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98" name="Google Shape;98;p13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13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0" name="Google Shape;100;p13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101" name="Google Shape;101;p13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" name="Google Shape;102;p13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3" name="Google Shape;103;p13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104" name="Google Shape;104;p13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3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" name="Google Shape;106;p13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107" name="Google Shape;107;p13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3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" name="Google Shape;109;p13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110" name="Google Shape;110;p13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3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" name="Google Shape;115;p13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116" name="Google Shape;116;p13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" name="Google Shape;118;p13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119" name="Google Shape;119;p13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3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" name="Google Shape;121;p13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122" name="Google Shape;122;p13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" name="Google Shape;124;p13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125" name="Google Shape;125;p13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" name="Google Shape;127;p13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28" name="Google Shape;128;p13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3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" name="Google Shape;130;p13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3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" name="Google Shape;133;p13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34" name="Google Shape;134;p13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35" name="Google Shape;135;p13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3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7" name="Google Shape;137;p13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" name="Google Shape;138;p13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39" name="Google Shape;139;p13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3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13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42" name="Google Shape;142;p13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13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45" name="Google Shape;145;p13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3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7" name="Google Shape;147;p13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48" name="Google Shape;148;p13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49" name="Google Shape;149;p13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3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1" name="Google Shape;151;p13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13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53" name="Google Shape;153;p13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54" name="Google Shape;154;p13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" name="Google Shape;155;p13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6" name="Google Shape;156;p13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57" name="Google Shape;157;p13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58;p13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" name="Google Shape;159;p13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60" name="Google Shape;160;p13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13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62" name="Google Shape;162;p13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13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164" name="Google Shape;164;p13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165" name="Google Shape;165;p13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166" name="Google Shape;166;p13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13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" name="Google Shape;168;p13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169" name="Google Shape;169;p13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13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" name="Google Shape;171;p13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172" name="Google Shape;172;p13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13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" name="Google Shape;174;p13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175" name="Google Shape;175;p13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13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77" name="Google Shape;177;p13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3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180" name="Google Shape;180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81" name="Google Shape;181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84" name="Google Shape;184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186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89" name="Google Shape;189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92" name="Google Shape;192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4" name="Google Shape;194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95" name="Google Shape;195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96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" name="Google Shape;197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98" name="Google Shape;198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0" name="Google Shape;200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13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204" name="Google Shape;204;p13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205" name="Google Shape;205;p13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3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7" name="Google Shape;207;p13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208" name="Google Shape;208;p13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3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0" name="Google Shape;210;p13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211" name="Google Shape;211;p13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3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13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214" name="Google Shape;214;p13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3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" name="Google Shape;216;p13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217" name="Google Shape;217;p13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3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9" name="Google Shape;219;p13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220" name="Google Shape;220;p13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13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13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223" name="Google Shape;223;p13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5" name="Google Shape;225;p13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6" name="Google Shape;226;p13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227" name="Google Shape;227;p13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9" name="Google Shape;229;p13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3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231" name="Google Shape;231;p13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232" name="Google Shape;232;p13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3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" name="Google Shape;235;p13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236" name="Google Shape;236;p13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3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13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239" name="Google Shape;239;p13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3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3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242" name="Google Shape;242;p13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3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4" name="Google Shape;244;p13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245" name="Google Shape;245;p13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246" name="Google Shape;246;p13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8" name="Google Shape;248;p13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249" name="Google Shape;249;p13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3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1" name="Google Shape;251;p13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252" name="Google Shape;252;p13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3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" name="Google Shape;254;p13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255" name="Google Shape;255;p13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3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7" name="Google Shape;257;p13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258" name="Google Shape;258;p13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3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3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261" name="Google Shape;261;p13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3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13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264" name="Google Shape;264;p13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3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p13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7" name="Google Shape;267;p13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268" name="Google Shape;268;p13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3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13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1" name="Google Shape;271;p13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272" name="Google Shape;272;p13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273" name="Google Shape;273;p13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13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6" name="Google Shape;276;p13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277" name="Google Shape;277;p13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278" name="Google Shape;278;p13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13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0" name="Google Shape;280;p13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281" name="Google Shape;281;p13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282;p13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83" name="Google Shape;283;p13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284" name="Google Shape;284;p13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285;p13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86" name="Google Shape;286;p13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13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288" name="Google Shape;288;p13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1" name="Google Shape;291;p13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2" name="Google Shape;292;p13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293" name="Google Shape;293;p13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3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296" name="Google Shape;296;p13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297" name="Google Shape;297;p13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13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9" name="Google Shape;299;p13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300" name="Google Shape;300;p13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301;p13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02" name="Google Shape;302;p13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3" name="Google Shape;303;p13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304" name="Google Shape;304;p13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305" name="Google Shape;305;p13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7" name="Google Shape;307;p13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8" name="Google Shape;308;p13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309" name="Google Shape;309;p13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" name="Google Shape;311;p13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312" name="Google Shape;312;p13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313" name="Google Shape;313;p13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15" name="Google Shape;315;p13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316" name="Google Shape;316;p13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18" name="Google Shape;318;p13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13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320" name="Google Shape;320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321" name="Google Shape;321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324" name="Google Shape;324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" name="Google Shape;326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" name="Google Shape;328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329" name="Google Shape;329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332" name="Google Shape;332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335" name="Google Shape;335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338" name="Google Shape;338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0" name="Google Shape;340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3" name="Google Shape;343;p13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344" name="Google Shape;344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348" name="Google Shape;348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" name="Google Shape;350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2" name="Google Shape;352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353" name="Google Shape;353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356" name="Google Shape;356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359" name="Google Shape;359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362" name="Google Shape;362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" name="Google Shape;364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7" name="Google Shape;367;p13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368" name="Google Shape;368;p13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369" name="Google Shape;369;p1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370" name="Google Shape;370;p13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" name="Google Shape;371;p13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2" name="Google Shape;372;p13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373" name="Google Shape;373;p13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13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375" name="Google Shape;375;p13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3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13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378" name="Google Shape;378;p13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379" name="Google Shape;379;p13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380" name="Google Shape;380;p13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" name="Google Shape;381;p13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2" name="Google Shape;382;p13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383" name="Google Shape;383;p13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4" name="Google Shape;384;p13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5" name="Google Shape;385;p13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386" name="Google Shape;386;p13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13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88" name="Google Shape;388;p13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389" name="Google Shape;389;p13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13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1" name="Google Shape;391;p13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392" name="Google Shape;392;p13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" name="Google Shape;393;p13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4" name="Google Shape;394;p13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395" name="Google Shape;395;p13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" name="Google Shape;396;p13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97" name="Google Shape;397;p13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398" name="Google Shape;398;p13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" name="Google Shape;399;p13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" name="Google Shape;400;p13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01" name="Google Shape;401;p13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13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3" name="Google Shape;403;p13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04" name="Google Shape;404;p13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" name="Google Shape;406;p13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07" name="Google Shape;407;p13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" name="Google Shape;409;p13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10" name="Google Shape;410;p13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" name="Google Shape;412;p13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13" name="Google Shape;413;p13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13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" name="Google Shape;415;p13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16" name="Google Shape;416;p13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13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" name="Google Shape;418;p13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19" name="Google Shape;419;p13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13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" name="Google Shape;421;p13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22" name="Google Shape;422;p13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13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4" name="Google Shape;424;p13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25" name="Google Shape;425;p13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3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13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28" name="Google Shape;428;p13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3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13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2" name="Google Shape;432;p13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433" name="Google Shape;433;p13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34" name="Google Shape;434;p13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35" name="Google Shape;435;p13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13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7" name="Google Shape;437;p13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38" name="Google Shape;438;p13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" name="Google Shape;439;p13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" name="Google Shape;440;p13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1" name="Google Shape;441;p13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2" name="Google Shape;442;p13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" name="Google Shape;443;p13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4" name="Google Shape;444;p13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5" name="Google Shape;445;p13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6" name="Google Shape;446;p13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7" name="Google Shape;447;p13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8" name="Google Shape;448;p13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9" name="Google Shape;449;p13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50" name="Google Shape;450;p13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51" name="Google Shape;451;p13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13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3" name="Google Shape;453;p13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54" name="Google Shape;454;p13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13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13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57" name="Google Shape;457;p13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13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59" name="Google Shape;459;p13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60" name="Google Shape;460;p13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61" name="Google Shape;461;p13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62" name="Google Shape;462;p13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" name="Google Shape;463;p13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" name="Google Shape;464;p13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65" name="Google Shape;465;p13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" name="Google Shape;466;p13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7" name="Google Shape;467;p13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68" name="Google Shape;468;p13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" name="Google Shape;469;p13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" name="Google Shape;470;p13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71" name="Google Shape;471;p13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" name="Google Shape;472;p13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" name="Google Shape;473;p13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74" name="Google Shape;474;p13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" name="Google Shape;475;p13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" name="Google Shape;476;p13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77" name="Google Shape;477;p13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78" name="Google Shape;478;p13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13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0" name="Google Shape;480;p13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81" name="Google Shape;481;p13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13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3" name="Google Shape;483;p13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84" name="Google Shape;484;p13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5" name="Google Shape;485;p13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86" name="Google Shape;486;p13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7" name="Google Shape;487;p13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488" name="Google Shape;488;p13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89" name="Google Shape;489;p13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" name="Google Shape;491;p13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92" name="Google Shape;492;p13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4" name="Google Shape;494;p13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496;p13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97" name="Google Shape;497;p13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9" name="Google Shape;499;p13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500" name="Google Shape;500;p13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" name="Google Shape;502;p13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503" name="Google Shape;503;p13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" name="Google Shape;505;p13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506" name="Google Shape;506;p13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13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13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512" name="Google Shape;512;p13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513" name="Google Shape;513;p13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13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516" name="Google Shape;516;p13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519" name="Google Shape;519;p13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13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522" name="Google Shape;522;p13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13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525" name="Google Shape;525;p13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3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528" name="Google Shape;528;p13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3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531" name="Google Shape;531;p13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3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534" name="Google Shape;534;p13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3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537" name="Google Shape;537;p13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3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540" name="Google Shape;540;p13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13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543" name="Google Shape;543;p13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3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546" name="Google Shape;546;p13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13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549" name="Google Shape;549;p13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13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552" name="Google Shape;552;p13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13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555" name="Google Shape;555;p13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13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558" name="Google Shape;558;p13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13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561" name="Google Shape;561;p13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13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13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565" name="Google Shape;565;p13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566" name="Google Shape;566;p13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569" name="Google Shape;569;p13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13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572" name="Google Shape;572;p13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4" name="Google Shape;574;p13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575" name="Google Shape;575;p13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7" name="Google Shape;577;p13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578" name="Google Shape;578;p13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0" name="Google Shape;580;p13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581" name="Google Shape;581;p13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3" name="Google Shape;583;p13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584" name="Google Shape;584;p13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6" name="Google Shape;586;p13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587" name="Google Shape;587;p13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9" name="Google Shape;589;p13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590" name="Google Shape;590;p13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2" name="Google Shape;592;p13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593" name="Google Shape;593;p13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596" name="Google Shape;596;p13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13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8" name="Google Shape;598;p13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599" name="Google Shape;599;p13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1" name="Google Shape;601;p13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602" name="Google Shape;602;p13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13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4" name="Google Shape;604;p13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605" name="Google Shape;605;p13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7" name="Google Shape;607;p13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608" name="Google Shape;608;p13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0" name="Google Shape;610;p13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611" name="Google Shape;611;p13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13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3" name="Google Shape;613;p13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614" name="Google Shape;614;p13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13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6" name="Google Shape;616;p13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3645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p125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647" name="Google Shape;3647;p125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48" name="Google Shape;3648;p125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49" name="Google Shape;3649;p125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50" name="Google Shape;3650;p125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3"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126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653" name="Google Shape;3653;p126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4" name="Google Shape;3654;p126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5" name="Google Shape;3655;p126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6" name="Google Shape;3656;p126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3657" name="Google Shape;3657;p126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126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9" name="Google Shape;3659;p1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0" name="Google Shape;3660;p1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1" name="Google Shape;3661;p126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3662" name="Google Shape;3662;p126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126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126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126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6" name="Google Shape;3666;p126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126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126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9" name="Google Shape;3669;p126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3670" name="Google Shape;3670;p1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1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1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3" name="Google Shape;3673;p126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4" name="Google Shape;3674;p126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5" name="Google Shape;3675;p126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3676" name="Google Shape;3676;p12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7" name="Google Shape;3677;p12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8" name="Google Shape;3678;p12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9" name="Google Shape;3679;p126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0" name="Google Shape;3680;p126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27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17872" rotWithShape="0" algn="bl" dir="3420000" dist="50006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12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12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12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127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87" name="Google Shape;3687;p127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88" name="Google Shape;3688;p127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127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127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127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127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127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4" name="Google Shape;3694;p127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5" name="Google Shape;3695;p127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4150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6" name="Google Shape;3696;p127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7" name="Google Shape;3697;p127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4150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127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42863" rotWithShape="0" algn="bl" dir="5400000" dist="14288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p127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0" name="Google Shape;3700;p127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p128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03" name="Google Shape;3703;p128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04" name="Google Shape;3704;p128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05" name="Google Shape;3705;p128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3706" name="Google Shape;3706;p1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1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1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9" name="Google Shape;3709;p128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0" name="Google Shape;3710;p128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1" name="Google Shape;3711;p128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3712" name="Google Shape;3712;p128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128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128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5" name="Google Shape;3715;p128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1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718" name="Google Shape;3718;p1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19" name="Google Shape;3719;p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4" name="Google Shape;3724;p131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3725" name="Google Shape;3725;p131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31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31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28" name="Google Shape;3728;p131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60873" cy="51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p131"/>
          <p:cNvSpPr txBox="1"/>
          <p:nvPr>
            <p:ph type="ctrTitle"/>
          </p:nvPr>
        </p:nvSpPr>
        <p:spPr>
          <a:xfrm>
            <a:off x="713225" y="819150"/>
            <a:ext cx="4215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730" name="Google Shape;3730;p131"/>
          <p:cNvSpPr txBox="1"/>
          <p:nvPr>
            <p:ph idx="1" type="subTitle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1" name="Google Shape;3731;p131"/>
          <p:cNvSpPr txBox="1"/>
          <p:nvPr>
            <p:ph idx="2" type="ctrTitle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3732" name="Google Shape;3732;p131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733" name="Google Shape;3733;p131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31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132"/>
          <p:cNvSpPr/>
          <p:nvPr/>
        </p:nvSpPr>
        <p:spPr>
          <a:xfrm>
            <a:off x="205500" y="19470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7" name="Google Shape;3737;p132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5500" y="19470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8" name="Google Shape;3738;p132"/>
          <p:cNvSpPr txBox="1"/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39" name="Google Shape;3739;p132"/>
          <p:cNvSpPr txBox="1"/>
          <p:nvPr>
            <p:ph hasCustomPrompt="1" idx="2" type="title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40" name="Google Shape;3740;p132"/>
          <p:cNvSpPr txBox="1"/>
          <p:nvPr>
            <p:ph idx="1" type="subTitle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1" name="Google Shape;3741;p132"/>
          <p:cNvSpPr/>
          <p:nvPr/>
        </p:nvSpPr>
        <p:spPr>
          <a:xfrm>
            <a:off x="6342900" y="19470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2" name="Google Shape;3742;p132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2900" y="19780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4"/>
        </a:solidFill>
      </p:bgPr>
    </p:bg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4" name="Google Shape;3744;p133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5" name="Google Shape;3745;p133"/>
          <p:cNvGrpSpPr/>
          <p:nvPr/>
        </p:nvGrpSpPr>
        <p:grpSpPr>
          <a:xfrm>
            <a:off x="200000" y="160788"/>
            <a:ext cx="8700550" cy="4802963"/>
            <a:chOff x="200000" y="160788"/>
            <a:chExt cx="8700550" cy="4802963"/>
          </a:xfrm>
        </p:grpSpPr>
        <p:sp>
          <p:nvSpPr>
            <p:cNvPr id="3746" name="Google Shape;3746;p133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33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33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33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33"/>
            <p:cNvSpPr/>
            <p:nvPr/>
          </p:nvSpPr>
          <p:spPr>
            <a:xfrm>
              <a:off x="8546413" y="160788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33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33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33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33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5" name="Google Shape;3755;p133"/>
          <p:cNvSpPr/>
          <p:nvPr/>
        </p:nvSpPr>
        <p:spPr>
          <a:xfrm>
            <a:off x="539375" y="525698"/>
            <a:ext cx="8058675" cy="622887"/>
          </a:xfrm>
          <a:custGeom>
            <a:rect b="b" l="l" r="r" t="t"/>
            <a:pathLst>
              <a:path extrusionOk="0" h="150003" w="322347">
                <a:moveTo>
                  <a:pt x="4623" y="0"/>
                </a:moveTo>
                <a:lnTo>
                  <a:pt x="322347" y="1124"/>
                </a:lnTo>
                <a:lnTo>
                  <a:pt x="319013" y="150003"/>
                </a:lnTo>
                <a:lnTo>
                  <a:pt x="0" y="14863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56" name="Google Shape;3756;p1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7" name="Google Shape;3757;p133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3758" name="Google Shape;3758;p133"/>
          <p:cNvGrpSpPr/>
          <p:nvPr/>
        </p:nvGrpSpPr>
        <p:grpSpPr>
          <a:xfrm>
            <a:off x="-12" y="4051442"/>
            <a:ext cx="9149850" cy="1105107"/>
            <a:chOff x="-12" y="4051442"/>
            <a:chExt cx="9149850" cy="1105107"/>
          </a:xfrm>
        </p:grpSpPr>
        <p:grpSp>
          <p:nvGrpSpPr>
            <p:cNvPr id="3759" name="Google Shape;3759;p133"/>
            <p:cNvGrpSpPr/>
            <p:nvPr/>
          </p:nvGrpSpPr>
          <p:grpSpPr>
            <a:xfrm>
              <a:off x="-12" y="4191555"/>
              <a:ext cx="1485399" cy="952232"/>
              <a:chOff x="251800" y="3722225"/>
              <a:chExt cx="2833650" cy="1507650"/>
            </a:xfrm>
          </p:grpSpPr>
          <p:sp>
            <p:nvSpPr>
              <p:cNvPr id="3760" name="Google Shape;3760;p133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133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133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33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33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33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66" name="Google Shape;3766;p133"/>
            <p:cNvGrpSpPr/>
            <p:nvPr/>
          </p:nvGrpSpPr>
          <p:grpSpPr>
            <a:xfrm flipH="1">
              <a:off x="7425846" y="4051442"/>
              <a:ext cx="1723993" cy="1105107"/>
              <a:chOff x="251800" y="3722225"/>
              <a:chExt cx="2833650" cy="1507650"/>
            </a:xfrm>
          </p:grpSpPr>
          <p:sp>
            <p:nvSpPr>
              <p:cNvPr id="3767" name="Google Shape;3767;p133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33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33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33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133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133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134"/>
          <p:cNvSpPr/>
          <p:nvPr/>
        </p:nvSpPr>
        <p:spPr>
          <a:xfrm>
            <a:off x="4401350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75" name="Google Shape;3775;p134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134"/>
          <p:cNvSpPr/>
          <p:nvPr/>
        </p:nvSpPr>
        <p:spPr>
          <a:xfrm>
            <a:off x="-21525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777" name="Google Shape;3777;p13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8" name="Google Shape;3778;p134"/>
          <p:cNvSpPr txBox="1"/>
          <p:nvPr>
            <p:ph idx="1" type="subTitle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grpSp>
        <p:nvGrpSpPr>
          <p:cNvPr id="3779" name="Google Shape;3779;p134"/>
          <p:cNvGrpSpPr/>
          <p:nvPr/>
        </p:nvGrpSpPr>
        <p:grpSpPr>
          <a:xfrm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3780" name="Google Shape;3780;p134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34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782" name="Google Shape;3782;p134"/>
          <p:cNvSpPr txBox="1"/>
          <p:nvPr>
            <p:ph idx="2" type="subTitle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3783" name="Google Shape;3783;p134"/>
          <p:cNvSpPr txBox="1"/>
          <p:nvPr>
            <p:ph idx="3" type="subTitle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4" name="Google Shape;3784;p134"/>
          <p:cNvSpPr txBox="1"/>
          <p:nvPr>
            <p:ph idx="4" type="subTitle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5" name="Google Shape;3785;p1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3786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7" name="Google Shape;3787;p135"/>
          <p:cNvGrpSpPr/>
          <p:nvPr/>
        </p:nvGrpSpPr>
        <p:grpSpPr>
          <a:xfrm>
            <a:off x="-18625" y="-18075"/>
            <a:ext cx="9193675" cy="5192625"/>
            <a:chOff x="-18625" y="-18075"/>
            <a:chExt cx="9193675" cy="5192625"/>
          </a:xfrm>
        </p:grpSpPr>
        <p:sp>
          <p:nvSpPr>
            <p:cNvPr id="3788" name="Google Shape;3788;p135"/>
            <p:cNvSpPr/>
            <p:nvPr/>
          </p:nvSpPr>
          <p:spPr>
            <a:xfrm>
              <a:off x="-18625" y="770925"/>
              <a:ext cx="9193675" cy="4403625"/>
            </a:xfrm>
            <a:custGeom>
              <a:rect b="b" l="l" r="r" t="t"/>
              <a:pathLst>
                <a:path extrusionOk="0" h="176145" w="367747">
                  <a:moveTo>
                    <a:pt x="504" y="20796"/>
                  </a:moveTo>
                  <a:lnTo>
                    <a:pt x="367415" y="0"/>
                  </a:lnTo>
                  <a:lnTo>
                    <a:pt x="367747" y="176145"/>
                  </a:lnTo>
                  <a:lnTo>
                    <a:pt x="0" y="1758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3789" name="Google Shape;3789;p135"/>
            <p:cNvSpPr/>
            <p:nvPr/>
          </p:nvSpPr>
          <p:spPr>
            <a:xfrm>
              <a:off x="-12050" y="-18075"/>
              <a:ext cx="9178575" cy="1228675"/>
            </a:xfrm>
            <a:custGeom>
              <a:rect b="b" l="l" r="r" t="t"/>
              <a:pathLst>
                <a:path extrusionOk="0" h="49147" w="367143">
                  <a:moveTo>
                    <a:pt x="0" y="723"/>
                  </a:moveTo>
                  <a:lnTo>
                    <a:pt x="290" y="49147"/>
                  </a:lnTo>
                  <a:lnTo>
                    <a:pt x="366902" y="26019"/>
                  </a:lnTo>
                  <a:lnTo>
                    <a:pt x="36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pic>
        <p:nvPicPr>
          <p:cNvPr id="3790" name="Google Shape;3790;p135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Google Shape;3791;p135"/>
          <p:cNvSpPr/>
          <p:nvPr/>
        </p:nvSpPr>
        <p:spPr>
          <a:xfrm>
            <a:off x="-36143" y="626375"/>
            <a:ext cx="9208925" cy="758875"/>
          </a:xfrm>
          <a:custGeom>
            <a:rect b="b" l="l" r="r" t="t"/>
            <a:pathLst>
              <a:path extrusionOk="0" h="30355" w="368357">
                <a:moveTo>
                  <a:pt x="723" y="23609"/>
                </a:moveTo>
                <a:lnTo>
                  <a:pt x="368357" y="0"/>
                </a:lnTo>
                <a:lnTo>
                  <a:pt x="368116" y="6023"/>
                </a:lnTo>
                <a:lnTo>
                  <a:pt x="0" y="303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3792" name="Google Shape;3792;p13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4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19" name="Google Shape;619;p14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0" name="Google Shape;620;p14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1" name="Google Shape;621;p14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2" name="Google Shape;622;p14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136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5" name="Google Shape;3795;p136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796" name="Google Shape;3796;p136"/>
          <p:cNvSpPr txBox="1"/>
          <p:nvPr>
            <p:ph idx="1" type="body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97" name="Google Shape;3797;p1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9" name="Google Shape;3799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137"/>
          <p:cNvSpPr/>
          <p:nvPr/>
        </p:nvSpPr>
        <p:spPr>
          <a:xfrm>
            <a:off x="6380632" y="44171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2" name="Google Shape;3802;p137"/>
          <p:cNvSpPr/>
          <p:nvPr/>
        </p:nvSpPr>
        <p:spPr>
          <a:xfrm>
            <a:off x="7795062" y="469035"/>
            <a:ext cx="297184" cy="292172"/>
          </a:xfrm>
          <a:custGeom>
            <a:rect b="b" l="l" r="r" t="t"/>
            <a:pathLst>
              <a:path extrusionOk="0" h="10609" w="10791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p137"/>
          <p:cNvSpPr/>
          <p:nvPr/>
        </p:nvSpPr>
        <p:spPr>
          <a:xfrm>
            <a:off x="8046480" y="4474802"/>
            <a:ext cx="173393" cy="170861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37"/>
          <p:cNvSpPr/>
          <p:nvPr/>
        </p:nvSpPr>
        <p:spPr>
          <a:xfrm>
            <a:off x="57148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37"/>
          <p:cNvSpPr/>
          <p:nvPr/>
        </p:nvSpPr>
        <p:spPr>
          <a:xfrm>
            <a:off x="3583890" y="265860"/>
            <a:ext cx="120543" cy="118918"/>
          </a:xfrm>
          <a:custGeom>
            <a:rect b="b" l="l" r="r" t="t"/>
            <a:pathLst>
              <a:path extrusionOk="0" h="4318" w="4377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37"/>
          <p:cNvSpPr/>
          <p:nvPr/>
        </p:nvSpPr>
        <p:spPr>
          <a:xfrm>
            <a:off x="833479" y="265083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37"/>
          <p:cNvSpPr txBox="1"/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808" name="Google Shape;3808;p137"/>
          <p:cNvSpPr/>
          <p:nvPr/>
        </p:nvSpPr>
        <p:spPr>
          <a:xfrm>
            <a:off x="526713" y="2486580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0" name="Google Shape;3810;p138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12" name="Google Shape;3812;p138"/>
          <p:cNvSpPr txBox="1"/>
          <p:nvPr>
            <p:ph type="title"/>
          </p:nvPr>
        </p:nvSpPr>
        <p:spPr>
          <a:xfrm>
            <a:off x="2370900" y="1914747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13" name="Google Shape;3813;p138"/>
          <p:cNvSpPr txBox="1"/>
          <p:nvPr>
            <p:ph idx="1" type="subTitle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4" name="Google Shape;3814;p138"/>
          <p:cNvSpPr/>
          <p:nvPr/>
        </p:nvSpPr>
        <p:spPr>
          <a:xfrm>
            <a:off x="7508932" y="45797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138"/>
          <p:cNvSpPr/>
          <p:nvPr/>
        </p:nvSpPr>
        <p:spPr>
          <a:xfrm>
            <a:off x="424413" y="1727205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6" name="Google Shape;3816;p138"/>
          <p:cNvSpPr/>
          <p:nvPr/>
        </p:nvSpPr>
        <p:spPr>
          <a:xfrm>
            <a:off x="4641860" y="4604004"/>
            <a:ext cx="347417" cy="342405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138"/>
          <p:cNvSpPr/>
          <p:nvPr/>
        </p:nvSpPr>
        <p:spPr>
          <a:xfrm>
            <a:off x="54100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38"/>
          <p:cNvSpPr/>
          <p:nvPr/>
        </p:nvSpPr>
        <p:spPr>
          <a:xfrm>
            <a:off x="1576429" y="455158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0" name="Google Shape;3820;p139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6423" y="16340"/>
            <a:ext cx="9144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1" name="Google Shape;3821;p139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822" name="Google Shape;3822;p139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3823" name="Shape 3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4" name="Google Shape;3824;p140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5" name="Google Shape;3825;p140"/>
          <p:cNvGrpSpPr/>
          <p:nvPr/>
        </p:nvGrpSpPr>
        <p:grpSpPr>
          <a:xfrm>
            <a:off x="200000" y="160800"/>
            <a:ext cx="8700550" cy="4802950"/>
            <a:chOff x="200000" y="160800"/>
            <a:chExt cx="8700550" cy="4802950"/>
          </a:xfrm>
        </p:grpSpPr>
        <p:sp>
          <p:nvSpPr>
            <p:cNvPr id="3826" name="Google Shape;3826;p140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40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40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40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40"/>
            <p:cNvSpPr/>
            <p:nvPr/>
          </p:nvSpPr>
          <p:spPr>
            <a:xfrm>
              <a:off x="8273088" y="303463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40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40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40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40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35" name="Google Shape;3835;p140"/>
          <p:cNvPicPr preferRelativeResize="0"/>
          <p:nvPr/>
        </p:nvPicPr>
        <p:blipFill rotWithShape="1">
          <a:blip r:embed="rId3">
            <a:alphaModFix/>
          </a:blip>
          <a:srcRect b="19418" l="0" r="0" t="22319"/>
          <a:stretch/>
        </p:blipFill>
        <p:spPr>
          <a:xfrm>
            <a:off x="0" y="-19050"/>
            <a:ext cx="91978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6" name="Google Shape;3836;p140"/>
          <p:cNvSpPr txBox="1"/>
          <p:nvPr>
            <p:ph hasCustomPrompt="1" type="title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37" name="Google Shape;3837;p140"/>
          <p:cNvSpPr txBox="1"/>
          <p:nvPr>
            <p:ph idx="1" type="subTitle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0" name="Google Shape;3840;p142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3841" name="Google Shape;3841;p142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842" name="Google Shape;3842;p142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843" name="Google Shape;3843;p142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3844" name="Google Shape;3844;p142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5" name="Google Shape;3845;p142"/>
          <p:cNvSpPr txBox="1"/>
          <p:nvPr>
            <p:ph type="title"/>
          </p:nvPr>
        </p:nvSpPr>
        <p:spPr>
          <a:xfrm>
            <a:off x="4257600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6" name="Google Shape;3846;p142"/>
          <p:cNvSpPr txBox="1"/>
          <p:nvPr>
            <p:ph idx="1" type="subTitle"/>
          </p:nvPr>
        </p:nvSpPr>
        <p:spPr>
          <a:xfrm>
            <a:off x="4257612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7" name="Google Shape;3847;p142"/>
          <p:cNvSpPr txBox="1"/>
          <p:nvPr>
            <p:ph idx="2" type="title"/>
          </p:nvPr>
        </p:nvSpPr>
        <p:spPr>
          <a:xfrm>
            <a:off x="6348769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48" name="Google Shape;3848;p142"/>
          <p:cNvSpPr txBox="1"/>
          <p:nvPr>
            <p:ph idx="3" type="subTitle"/>
          </p:nvPr>
        </p:nvSpPr>
        <p:spPr>
          <a:xfrm>
            <a:off x="6348763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9" name="Google Shape;3849;p142"/>
          <p:cNvSpPr txBox="1"/>
          <p:nvPr>
            <p:ph idx="4" type="title"/>
          </p:nvPr>
        </p:nvSpPr>
        <p:spPr>
          <a:xfrm>
            <a:off x="4257600" y="3687521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0" name="Google Shape;3850;p142"/>
          <p:cNvSpPr txBox="1"/>
          <p:nvPr>
            <p:ph idx="5" type="subTitle"/>
          </p:nvPr>
        </p:nvSpPr>
        <p:spPr>
          <a:xfrm>
            <a:off x="4257612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1" name="Google Shape;3851;p142"/>
          <p:cNvSpPr txBox="1"/>
          <p:nvPr>
            <p:ph idx="6" type="title"/>
          </p:nvPr>
        </p:nvSpPr>
        <p:spPr>
          <a:xfrm>
            <a:off x="6356113" y="3687521"/>
            <a:ext cx="20712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52" name="Google Shape;3852;p142"/>
          <p:cNvSpPr txBox="1"/>
          <p:nvPr>
            <p:ph idx="7" type="subTitle"/>
          </p:nvPr>
        </p:nvSpPr>
        <p:spPr>
          <a:xfrm>
            <a:off x="6348763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3" name="Google Shape;3853;p142"/>
          <p:cNvSpPr txBox="1"/>
          <p:nvPr>
            <p:ph hasCustomPrompt="1" idx="8" type="title"/>
          </p:nvPr>
        </p:nvSpPr>
        <p:spPr>
          <a:xfrm>
            <a:off x="4904412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4" name="Google Shape;3854;p142"/>
          <p:cNvSpPr txBox="1"/>
          <p:nvPr>
            <p:ph hasCustomPrompt="1" idx="9" type="title"/>
          </p:nvPr>
        </p:nvSpPr>
        <p:spPr>
          <a:xfrm>
            <a:off x="4904412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5" name="Google Shape;3855;p142"/>
          <p:cNvSpPr txBox="1"/>
          <p:nvPr>
            <p:ph hasCustomPrompt="1" idx="13" type="title"/>
          </p:nvPr>
        </p:nvSpPr>
        <p:spPr>
          <a:xfrm>
            <a:off x="6995563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6" name="Google Shape;3856;p142"/>
          <p:cNvSpPr txBox="1"/>
          <p:nvPr>
            <p:ph hasCustomPrompt="1" idx="14" type="title"/>
          </p:nvPr>
        </p:nvSpPr>
        <p:spPr>
          <a:xfrm>
            <a:off x="6995563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57" name="Google Shape;3857;p142"/>
          <p:cNvSpPr txBox="1"/>
          <p:nvPr>
            <p:ph idx="15" type="title"/>
          </p:nvPr>
        </p:nvSpPr>
        <p:spPr>
          <a:xfrm>
            <a:off x="939075" y="2033550"/>
            <a:ext cx="2632800" cy="107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58" name="Google Shape;3858;p142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3859" name="Google Shape;3859;p142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42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386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143"/>
          <p:cNvSpPr/>
          <p:nvPr/>
        </p:nvSpPr>
        <p:spPr>
          <a:xfrm flipH="1">
            <a:off x="4430528" y="1271425"/>
            <a:ext cx="4775447" cy="3891441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863" name="Google Shape;3863;p143"/>
          <p:cNvSpPr/>
          <p:nvPr/>
        </p:nvSpPr>
        <p:spPr>
          <a:xfrm flipH="1">
            <a:off x="-35875" y="0"/>
            <a:ext cx="9256200" cy="11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4" name="Google Shape;3864;p143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5" name="Google Shape;3865;p143"/>
          <p:cNvGrpSpPr/>
          <p:nvPr/>
        </p:nvGrpSpPr>
        <p:grpSpPr>
          <a:xfrm flipH="1"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3866" name="Google Shape;3866;p143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43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868" name="Google Shape;3868;p143"/>
          <p:cNvSpPr txBox="1"/>
          <p:nvPr>
            <p:ph idx="1" type="subTitle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9" name="Google Shape;3869;p1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144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3872" name="Google Shape;3872;p14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44"/>
          <p:cNvSpPr txBox="1"/>
          <p:nvPr>
            <p:ph idx="1" type="body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74" name="Google Shape;3874;p14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75" name="Google Shape;3875;p144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bg>
      <p:bgPr>
        <a:solidFill>
          <a:schemeClr val="lt1"/>
        </a:solidFill>
      </p:bgPr>
    </p:bg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45"/>
          <p:cNvSpPr/>
          <p:nvPr/>
        </p:nvSpPr>
        <p:spPr>
          <a:xfrm flipH="1">
            <a:off x="4661900" y="194700"/>
            <a:ext cx="4273800" cy="47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45"/>
          <p:cNvSpPr/>
          <p:nvPr/>
        </p:nvSpPr>
        <p:spPr>
          <a:xfrm flipH="1">
            <a:off x="205500" y="194700"/>
            <a:ext cx="4273800" cy="475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9" name="Google Shape;3879;p145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 flipH="1">
            <a:off x="465997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145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 flipH="1">
            <a:off x="205501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1" name="Google Shape;3881;p145"/>
          <p:cNvSpPr txBox="1"/>
          <p:nvPr>
            <p:ph idx="1" type="body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82" name="Google Shape;3882;p145"/>
          <p:cNvSpPr txBox="1"/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83" name="Google Shape;3883;p145"/>
          <p:cNvSpPr txBox="1"/>
          <p:nvPr>
            <p:ph idx="2" type="body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16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628" name="Google Shape;628;p16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1" name="Google Shape;631;p1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60873" cy="5150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6"/>
          <p:cNvSpPr txBox="1"/>
          <p:nvPr>
            <p:ph type="ctrTitle"/>
          </p:nvPr>
        </p:nvSpPr>
        <p:spPr>
          <a:xfrm>
            <a:off x="713225" y="819150"/>
            <a:ext cx="4215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33" name="Google Shape;633;p16"/>
          <p:cNvSpPr txBox="1"/>
          <p:nvPr>
            <p:ph idx="1" type="subTitle"/>
          </p:nvPr>
        </p:nvSpPr>
        <p:spPr>
          <a:xfrm>
            <a:off x="713225" y="4383150"/>
            <a:ext cx="3706500" cy="31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4" name="Google Shape;634;p16"/>
          <p:cNvSpPr txBox="1"/>
          <p:nvPr>
            <p:ph idx="2" type="ctrTitle"/>
          </p:nvPr>
        </p:nvSpPr>
        <p:spPr>
          <a:xfrm>
            <a:off x="713225" y="253363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635" name="Google Shape;635;p1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636" name="Google Shape;636;p16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146"/>
          <p:cNvSpPr/>
          <p:nvPr/>
        </p:nvSpPr>
        <p:spPr>
          <a:xfrm>
            <a:off x="205500" y="194700"/>
            <a:ext cx="42738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46"/>
          <p:cNvSpPr/>
          <p:nvPr/>
        </p:nvSpPr>
        <p:spPr>
          <a:xfrm>
            <a:off x="4661900" y="194700"/>
            <a:ext cx="42738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87" name="Google Shape;3887;p146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>
            <a:off x="20742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8" name="Google Shape;3888;p146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>
            <a:off x="4661900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9" name="Google Shape;3889;p146"/>
          <p:cNvSpPr txBox="1"/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0" name="Google Shape;3890;p146"/>
          <p:cNvSpPr txBox="1"/>
          <p:nvPr>
            <p:ph idx="1" type="subTitle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1" name="Google Shape;3891;p146"/>
          <p:cNvSpPr txBox="1"/>
          <p:nvPr>
            <p:ph idx="2" type="title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2" name="Google Shape;3892;p146"/>
          <p:cNvSpPr txBox="1"/>
          <p:nvPr>
            <p:ph idx="3" type="subTitle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3" name="Google Shape;3893;p146"/>
          <p:cNvSpPr txBox="1"/>
          <p:nvPr>
            <p:ph idx="4" type="title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894" name="Google Shape;3894;p146"/>
          <p:cNvSpPr txBox="1"/>
          <p:nvPr>
            <p:ph idx="5" type="subTitle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5" name="Google Shape;3895;p146"/>
          <p:cNvSpPr txBox="1"/>
          <p:nvPr>
            <p:ph idx="6" type="title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147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8" name="Google Shape;3898;p147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3899" name="Google Shape;3899;p147"/>
          <p:cNvSpPr/>
          <p:nvPr/>
        </p:nvSpPr>
        <p:spPr>
          <a:xfrm>
            <a:off x="626375" y="511950"/>
            <a:ext cx="7974225" cy="626375"/>
          </a:xfrm>
          <a:custGeom>
            <a:rect b="b" l="l" r="r" t="t"/>
            <a:pathLst>
              <a:path extrusionOk="0" h="25055" w="318969">
                <a:moveTo>
                  <a:pt x="2650" y="0"/>
                </a:moveTo>
                <a:lnTo>
                  <a:pt x="0" y="25055"/>
                </a:lnTo>
                <a:lnTo>
                  <a:pt x="317042" y="24091"/>
                </a:lnTo>
                <a:lnTo>
                  <a:pt x="318969" y="722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0" name="Google Shape;3900;p147"/>
          <p:cNvSpPr txBox="1"/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1" name="Google Shape;3901;p147"/>
          <p:cNvSpPr txBox="1"/>
          <p:nvPr>
            <p:ph idx="1" type="subTitle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2" name="Google Shape;3902;p147"/>
          <p:cNvSpPr txBox="1"/>
          <p:nvPr>
            <p:ph idx="2" type="title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3" name="Google Shape;3903;p147"/>
          <p:cNvSpPr txBox="1"/>
          <p:nvPr>
            <p:ph idx="3" type="subTitle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4" name="Google Shape;3904;p147"/>
          <p:cNvSpPr txBox="1"/>
          <p:nvPr>
            <p:ph idx="4" type="title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5" name="Google Shape;3905;p147"/>
          <p:cNvSpPr txBox="1"/>
          <p:nvPr>
            <p:ph idx="5" type="subTitle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6" name="Google Shape;3906;p147"/>
          <p:cNvSpPr txBox="1"/>
          <p:nvPr>
            <p:ph idx="6" type="title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7" name="Google Shape;3907;p147"/>
          <p:cNvSpPr txBox="1"/>
          <p:nvPr>
            <p:ph idx="7" type="subTitle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8" name="Google Shape;3908;p147"/>
          <p:cNvSpPr txBox="1"/>
          <p:nvPr>
            <p:ph idx="8" type="title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09" name="Google Shape;3909;p147"/>
          <p:cNvSpPr txBox="1"/>
          <p:nvPr>
            <p:ph idx="9" type="subTitle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0" name="Google Shape;3910;p147"/>
          <p:cNvSpPr txBox="1"/>
          <p:nvPr>
            <p:ph idx="13" type="title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11" name="Google Shape;3911;p147"/>
          <p:cNvSpPr txBox="1"/>
          <p:nvPr>
            <p:ph idx="14" type="subTitle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2" name="Google Shape;3912;p147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4" name="Google Shape;3914;p148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3915" name="Google Shape;3915;p148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3916" name="Google Shape;3916;p148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48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18" name="Google Shape;3918;p148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19" name="Google Shape;3919;p148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0" name="Google Shape;3920;p148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21" name="Google Shape;3921;p148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48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23" name="Google Shape;3923;p148"/>
          <p:cNvSpPr txBox="1"/>
          <p:nvPr>
            <p:ph hasCustomPrompt="1" type="title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4" name="Google Shape;3924;p148"/>
          <p:cNvSpPr txBox="1"/>
          <p:nvPr>
            <p:ph idx="1" type="subTitle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5" name="Google Shape;3925;p148"/>
          <p:cNvSpPr txBox="1"/>
          <p:nvPr>
            <p:ph hasCustomPrompt="1" idx="2" type="title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6" name="Google Shape;3926;p148"/>
          <p:cNvSpPr txBox="1"/>
          <p:nvPr>
            <p:ph idx="3" type="subTitle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1"/>
        </a:solidFill>
      </p:bgPr>
    </p:bg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8" name="Google Shape;3928;p149"/>
          <p:cNvGrpSpPr/>
          <p:nvPr/>
        </p:nvGrpSpPr>
        <p:grpSpPr>
          <a:xfrm>
            <a:off x="205498" y="194700"/>
            <a:ext cx="8730302" cy="4754200"/>
            <a:chOff x="205498" y="194700"/>
            <a:chExt cx="8730302" cy="4754200"/>
          </a:xfrm>
        </p:grpSpPr>
        <p:sp>
          <p:nvSpPr>
            <p:cNvPr id="3929" name="Google Shape;3929;p149"/>
            <p:cNvSpPr/>
            <p:nvPr/>
          </p:nvSpPr>
          <p:spPr>
            <a:xfrm flipH="1">
              <a:off x="205500" y="1411600"/>
              <a:ext cx="2592900" cy="353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0" name="Google Shape;3930;p149"/>
            <p:cNvPicPr preferRelativeResize="0"/>
            <p:nvPr/>
          </p:nvPicPr>
          <p:blipFill rotWithShape="1">
            <a:blip r:embed="rId2">
              <a:alphaModFix/>
            </a:blip>
            <a:srcRect b="12457" l="62162" r="7217" t="39389"/>
            <a:stretch/>
          </p:blipFill>
          <p:spPr>
            <a:xfrm flipH="1">
              <a:off x="205498" y="1411500"/>
              <a:ext cx="2592902" cy="353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1" name="Google Shape;3931;p149"/>
            <p:cNvSpPr/>
            <p:nvPr/>
          </p:nvSpPr>
          <p:spPr>
            <a:xfrm flipH="1">
              <a:off x="3003900" y="194700"/>
              <a:ext cx="5931900" cy="475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32" name="Google Shape;3932;p149"/>
            <p:cNvPicPr preferRelativeResize="0"/>
            <p:nvPr/>
          </p:nvPicPr>
          <p:blipFill rotWithShape="1">
            <a:blip r:embed="rId2">
              <a:alphaModFix/>
            </a:blip>
            <a:srcRect b="12457" l="22732" r="7215" t="22825"/>
            <a:stretch/>
          </p:blipFill>
          <p:spPr>
            <a:xfrm flipH="1">
              <a:off x="3003899" y="194700"/>
              <a:ext cx="5931901" cy="475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3" name="Google Shape;3933;p149"/>
            <p:cNvSpPr/>
            <p:nvPr/>
          </p:nvSpPr>
          <p:spPr>
            <a:xfrm flipH="1">
              <a:off x="205500" y="194700"/>
              <a:ext cx="2592900" cy="10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4" name="Google Shape;3934;p149"/>
          <p:cNvSpPr txBox="1"/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3935" name="Shape 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6" name="Google Shape;3936;p150"/>
          <p:cNvSpPr/>
          <p:nvPr/>
        </p:nvSpPr>
        <p:spPr>
          <a:xfrm>
            <a:off x="-6425" y="1265000"/>
            <a:ext cx="9144000" cy="387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7" name="Google Shape;3937;p150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150"/>
          <p:cNvSpPr/>
          <p:nvPr/>
        </p:nvSpPr>
        <p:spPr>
          <a:xfrm>
            <a:off x="6075300" y="-68325"/>
            <a:ext cx="3149450" cy="1254800"/>
          </a:xfrm>
          <a:custGeom>
            <a:rect b="b" l="l" r="r" t="t"/>
            <a:pathLst>
              <a:path extrusionOk="0" h="50192" w="125978">
                <a:moveTo>
                  <a:pt x="31308" y="0"/>
                </a:moveTo>
                <a:lnTo>
                  <a:pt x="0" y="49695"/>
                </a:lnTo>
                <a:lnTo>
                  <a:pt x="125233" y="50192"/>
                </a:lnTo>
                <a:lnTo>
                  <a:pt x="12597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3939" name="Google Shape;3939;p150"/>
          <p:cNvPicPr preferRelativeResize="0"/>
          <p:nvPr/>
        </p:nvPicPr>
        <p:blipFill rotWithShape="1">
          <a:blip r:embed="rId2">
            <a:alphaModFix/>
          </a:blip>
          <a:srcRect b="19307" l="0" r="0" t="22024"/>
          <a:stretch/>
        </p:blipFill>
        <p:spPr>
          <a:xfrm>
            <a:off x="-21525" y="-45175"/>
            <a:ext cx="9180001" cy="5208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0" name="Google Shape;3940;p150"/>
          <p:cNvGrpSpPr/>
          <p:nvPr/>
        </p:nvGrpSpPr>
        <p:grpSpPr>
          <a:xfrm>
            <a:off x="-25675" y="-64225"/>
            <a:ext cx="9221100" cy="1329325"/>
            <a:chOff x="-25675" y="-64225"/>
            <a:chExt cx="9221100" cy="1329325"/>
          </a:xfrm>
        </p:grpSpPr>
        <p:sp>
          <p:nvSpPr>
            <p:cNvPr id="3941" name="Google Shape;3941;p150"/>
            <p:cNvSpPr/>
            <p:nvPr/>
          </p:nvSpPr>
          <p:spPr>
            <a:xfrm>
              <a:off x="-25675" y="1110900"/>
              <a:ext cx="9221100" cy="15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50"/>
            <p:cNvSpPr/>
            <p:nvPr/>
          </p:nvSpPr>
          <p:spPr>
            <a:xfrm>
              <a:off x="6036075" y="-64225"/>
              <a:ext cx="898975" cy="1220075"/>
            </a:xfrm>
            <a:custGeom>
              <a:rect b="b" l="l" r="r" t="t"/>
              <a:pathLst>
                <a:path extrusionOk="0" h="48803" w="35959">
                  <a:moveTo>
                    <a:pt x="28254" y="514"/>
                  </a:moveTo>
                  <a:lnTo>
                    <a:pt x="0" y="48289"/>
                  </a:lnTo>
                  <a:lnTo>
                    <a:pt x="6935" y="48803"/>
                  </a:lnTo>
                  <a:lnTo>
                    <a:pt x="3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43" name="Google Shape;3943;p15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5" name="Google Shape;3945;p151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3946" name="Google Shape;3946;p151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51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151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49" name="Google Shape;3949;p151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-35875" y="0"/>
            <a:ext cx="9196749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0" name="Google Shape;3950;p151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51" name="Google Shape;3951;p151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151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53" name="Google Shape;3953;p151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5" name="Google Shape;3955;p152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3956" name="Google Shape;3956;p152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152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3958" name="Google Shape;3958;p152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9" name="Google Shape;3959;p152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3960" name="Google Shape;3960;p152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152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62" name="Google Shape;3962;p152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4" name="Google Shape;3964;p153"/>
          <p:cNvGrpSpPr/>
          <p:nvPr/>
        </p:nvGrpSpPr>
        <p:grpSpPr>
          <a:xfrm flipH="1">
            <a:off x="0" y="0"/>
            <a:ext cx="9160875" cy="5150351"/>
            <a:chOff x="0" y="0"/>
            <a:chExt cx="9160875" cy="5150351"/>
          </a:xfrm>
        </p:grpSpPr>
        <p:sp>
          <p:nvSpPr>
            <p:cNvPr id="3965" name="Google Shape;3965;p153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153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153"/>
            <p:cNvSpPr/>
            <p:nvPr/>
          </p:nvSpPr>
          <p:spPr>
            <a:xfrm>
              <a:off x="0" y="3963225"/>
              <a:ext cx="5365217" cy="1184960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68" name="Google Shape;3968;p153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flipH="1">
            <a:off x="-2" y="0"/>
            <a:ext cx="91937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9" name="Google Shape;3969;p153"/>
          <p:cNvGrpSpPr/>
          <p:nvPr/>
        </p:nvGrpSpPr>
        <p:grpSpPr>
          <a:xfrm flipH="1">
            <a:off x="1059850" y="-19050"/>
            <a:ext cx="8101025" cy="5210175"/>
            <a:chOff x="0" y="-19050"/>
            <a:chExt cx="8101025" cy="5210175"/>
          </a:xfrm>
        </p:grpSpPr>
        <p:sp>
          <p:nvSpPr>
            <p:cNvPr id="3970" name="Google Shape;3970;p153"/>
            <p:cNvSpPr/>
            <p:nvPr/>
          </p:nvSpPr>
          <p:spPr>
            <a:xfrm>
              <a:off x="0" y="3829050"/>
              <a:ext cx="5428500" cy="15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153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972" name="Google Shape;3972;p153"/>
          <p:cNvSpPr txBox="1"/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3" name="Google Shape;3973;p153"/>
          <p:cNvSpPr txBox="1"/>
          <p:nvPr>
            <p:ph idx="1" type="subTitle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4" name="Google Shape;3974;p153"/>
          <p:cNvSpPr txBox="1"/>
          <p:nvPr>
            <p:ph idx="2" type="subTitle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5" name="Google Shape;3975;p153"/>
          <p:cNvSpPr txBox="1"/>
          <p:nvPr/>
        </p:nvSpPr>
        <p:spPr>
          <a:xfrm>
            <a:off x="4937225" y="3149917"/>
            <a:ext cx="311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76" name="Shape 3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" name="Google Shape;3977;p154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3978" name="Google Shape;3978;p15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9" name="Google Shape;3979;p154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1" name="Google Shape;3981;p155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3982" name="Google Shape;3982;p155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3983" name="Google Shape;3983;p155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55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5" name="Google Shape;3985;p155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86" name="Google Shape;3986;p155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7" name="Google Shape;3987;p155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3988" name="Google Shape;3988;p155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155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7"/>
          <p:cNvSpPr/>
          <p:nvPr/>
        </p:nvSpPr>
        <p:spPr>
          <a:xfrm>
            <a:off x="205500" y="19470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17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5500" y="19470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7"/>
          <p:cNvSpPr txBox="1"/>
          <p:nvPr>
            <p:ph type="title"/>
          </p:nvPr>
        </p:nvSpPr>
        <p:spPr>
          <a:xfrm>
            <a:off x="1176024" y="2264775"/>
            <a:ext cx="3509700" cy="841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2" name="Google Shape;642;p17"/>
          <p:cNvSpPr txBox="1"/>
          <p:nvPr>
            <p:ph hasCustomPrompt="1" idx="2" type="title"/>
          </p:nvPr>
        </p:nvSpPr>
        <p:spPr>
          <a:xfrm>
            <a:off x="1551474" y="1359110"/>
            <a:ext cx="2758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3" name="Google Shape;643;p17"/>
          <p:cNvSpPr txBox="1"/>
          <p:nvPr>
            <p:ph idx="1" type="subTitle"/>
          </p:nvPr>
        </p:nvSpPr>
        <p:spPr>
          <a:xfrm>
            <a:off x="1702224" y="3069343"/>
            <a:ext cx="24573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7"/>
          <p:cNvSpPr/>
          <p:nvPr/>
        </p:nvSpPr>
        <p:spPr>
          <a:xfrm>
            <a:off x="6342900" y="19470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5" name="Google Shape;645;p17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2900" y="19780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3990" name="Shape 3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1" name="Google Shape;3991;p156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3992" name="Google Shape;3992;p156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156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3994" name="Google Shape;3994;p15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5" name="Google Shape;3995;p156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3996" name="Google Shape;3996;p156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156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3998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9" name="Google Shape;3999;p157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4000" name="Google Shape;4000;p157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4001" name="Google Shape;4001;p157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02" name="Google Shape;4002;p157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4003" name="Google Shape;4003;p157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4" name="Google Shape;4004;p157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4005" name="Google Shape;4005;p157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57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solidFill>
          <a:schemeClr val="lt1"/>
        </a:solidFill>
      </p:bgPr>
    </p:bg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p158"/>
          <p:cNvSpPr/>
          <p:nvPr/>
        </p:nvSpPr>
        <p:spPr>
          <a:xfrm>
            <a:off x="206850" y="19315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9" name="Google Shape;4009;p158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6850" y="19315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0" name="Google Shape;4010;p158"/>
          <p:cNvSpPr/>
          <p:nvPr/>
        </p:nvSpPr>
        <p:spPr>
          <a:xfrm>
            <a:off x="6344250" y="19315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1" name="Google Shape;4011;p158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4250" y="19625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1_1_1_1_1"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p159"/>
          <p:cNvSpPr/>
          <p:nvPr/>
        </p:nvSpPr>
        <p:spPr>
          <a:xfrm>
            <a:off x="4409835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014" name="Google Shape;4014;p159"/>
          <p:cNvSpPr/>
          <p:nvPr/>
        </p:nvSpPr>
        <p:spPr>
          <a:xfrm>
            <a:off x="-27390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5" name="Google Shape;4015;p159"/>
          <p:cNvSpPr/>
          <p:nvPr/>
        </p:nvSpPr>
        <p:spPr>
          <a:xfrm>
            <a:off x="-13040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016" name="Google Shape;4016;p15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27390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7" name="Google Shape;4017;p159"/>
          <p:cNvGrpSpPr/>
          <p:nvPr/>
        </p:nvGrpSpPr>
        <p:grpSpPr>
          <a:xfrm>
            <a:off x="-27390" y="1123950"/>
            <a:ext cx="9256200" cy="4038600"/>
            <a:chOff x="-35875" y="1123950"/>
            <a:chExt cx="9256200" cy="4038600"/>
          </a:xfrm>
        </p:grpSpPr>
        <p:sp>
          <p:nvSpPr>
            <p:cNvPr id="4018" name="Google Shape;4018;p159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59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1" name="Google Shape;4021;p160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4022" name="Google Shape;4022;p160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4023" name="Google Shape;4023;p160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4024" name="Google Shape;4024;p160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5" name="Google Shape;4025;p160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26" name="Google Shape;4026;p160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4027" name="Google Shape;4027;p160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8" name="Google Shape;4028;p160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29" name="Google Shape;4029;p160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30" name="Google Shape;4030;p160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4031" name="Google Shape;4031;p160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4032" name="Google Shape;4032;p160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4033" name="Google Shape;4033;p160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4" name="Google Shape;4034;p160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35" name="Google Shape;4035;p160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4036" name="Google Shape;4036;p160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7" name="Google Shape;4037;p160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38" name="Google Shape;4038;p160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4039" name="Google Shape;4039;p160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0" name="Google Shape;4040;p160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41" name="Google Shape;4041;p160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4042" name="Google Shape;4042;p160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3" name="Google Shape;4043;p160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44" name="Google Shape;4044;p160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160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6" name="Google Shape;4046;p160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47" name="Google Shape;4047;p160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4048" name="Google Shape;4048;p160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4049" name="Google Shape;4049;p16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4050" name="Google Shape;4050;p160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1" name="Google Shape;4051;p160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2" name="Google Shape;4052;p160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4053" name="Google Shape;4053;p160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4" name="Google Shape;4054;p160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5" name="Google Shape;4055;p160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4056" name="Google Shape;4056;p160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7" name="Google Shape;4057;p160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58" name="Google Shape;4058;p160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4059" name="Google Shape;4059;p160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0" name="Google Shape;4060;p160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1" name="Google Shape;4061;p160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4062" name="Google Shape;4062;p160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3" name="Google Shape;4063;p160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4" name="Google Shape;4064;p160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4065" name="Google Shape;4065;p160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6" name="Google Shape;4066;p160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67" name="Google Shape;4067;p160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4068" name="Google Shape;4068;p160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69" name="Google Shape;4069;p160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70" name="Google Shape;4070;p160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071" name="Google Shape;4071;p160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72" name="Google Shape;4072;p160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073" name="Google Shape;4073;p160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074" name="Google Shape;4074;p160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5" name="Google Shape;4075;p160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6" name="Google Shape;4076;p160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077" name="Google Shape;4077;p160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8" name="Google Shape;4078;p160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9" name="Google Shape;4079;p160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080" name="Google Shape;4080;p160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1" name="Google Shape;4081;p160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2" name="Google Shape;4082;p160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083" name="Google Shape;4083;p160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4" name="Google Shape;4084;p160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5" name="Google Shape;4085;p160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086" name="Google Shape;4086;p160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7" name="Google Shape;4087;p160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88" name="Google Shape;4088;p160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089" name="Google Shape;4089;p160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160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1" name="Google Shape;4091;p160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092" name="Google Shape;4092;p160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160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4" name="Google Shape;4094;p160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095" name="Google Shape;4095;p160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160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97" name="Google Shape;4097;p160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098" name="Google Shape;4098;p160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160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0" name="Google Shape;4100;p160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1" name="Google Shape;4101;p160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02" name="Google Shape;4102;p160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3" name="Google Shape;4103;p160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4104" name="Google Shape;4104;p160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4105" name="Google Shape;4105;p160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6" name="Google Shape;4106;p160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07" name="Google Shape;4107;p160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08" name="Google Shape;4108;p160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4109" name="Google Shape;4109;p160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160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1" name="Google Shape;4111;p160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4112" name="Google Shape;4112;p160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p160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14" name="Google Shape;4114;p160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4115" name="Google Shape;4115;p160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160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17" name="Google Shape;4117;p160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4118" name="Google Shape;4118;p160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4119" name="Google Shape;4119;p160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160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21" name="Google Shape;4121;p160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2" name="Google Shape;4122;p160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4123" name="Google Shape;4123;p160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4124" name="Google Shape;4124;p160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5" name="Google Shape;4125;p160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6" name="Google Shape;4126;p160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4127" name="Google Shape;4127;p160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8" name="Google Shape;4128;p160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29" name="Google Shape;4129;p160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4130" name="Google Shape;4130;p160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1" name="Google Shape;4131;p160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32" name="Google Shape;4132;p160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3" name="Google Shape;4133;p160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4134" name="Google Shape;4134;p160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4135" name="Google Shape;4135;p160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4136" name="Google Shape;4136;p160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7" name="Google Shape;4137;p160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38" name="Google Shape;4138;p160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4139" name="Google Shape;4139;p160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0" name="Google Shape;4140;p160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1" name="Google Shape;4141;p160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4142" name="Google Shape;4142;p160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3" name="Google Shape;4143;p160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144" name="Google Shape;4144;p160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4145" name="Google Shape;4145;p160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6" name="Google Shape;4146;p160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147" name="Google Shape;4147;p160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8" name="Google Shape;4148;p160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9" name="Google Shape;4149;p160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4150" name="Google Shape;4150;p160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151" name="Google Shape;4151;p160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160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3" name="Google Shape;4153;p160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154" name="Google Shape;4154;p160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160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56" name="Google Shape;4156;p160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7" name="Google Shape;4157;p160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58" name="Google Shape;4158;p160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159" name="Google Shape;4159;p160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160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1" name="Google Shape;4161;p160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162" name="Google Shape;4162;p160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160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4" name="Google Shape;4164;p160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165" name="Google Shape;4165;p160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160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7" name="Google Shape;4167;p160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168" name="Google Shape;4168;p160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160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0" name="Google Shape;4170;p160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160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160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73" name="Google Shape;4173;p160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4174" name="Google Shape;4174;p160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4175" name="Google Shape;4175;p160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160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7" name="Google Shape;4177;p160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4178" name="Google Shape;4178;p160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160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0" name="Google Shape;4180;p160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4181" name="Google Shape;4181;p160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2" name="Google Shape;4182;p160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3" name="Google Shape;4183;p160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4184" name="Google Shape;4184;p160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160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6" name="Google Shape;4186;p160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4187" name="Google Shape;4187;p160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160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89" name="Google Shape;4189;p160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4190" name="Google Shape;4190;p160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1" name="Google Shape;4191;p160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2" name="Google Shape;4192;p160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4193" name="Google Shape;4193;p160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p160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5" name="Google Shape;4195;p160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6" name="Google Shape;4196;p160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4197" name="Google Shape;4197;p160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160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99" name="Google Shape;4199;p160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00" name="Google Shape;4200;p160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4201" name="Google Shape;4201;p160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4202" name="Google Shape;4202;p160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160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4" name="Google Shape;4204;p160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05" name="Google Shape;4205;p160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4206" name="Google Shape;4206;p160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160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160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4209" name="Google Shape;4209;p160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0" name="Google Shape;4210;p160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1" name="Google Shape;4211;p160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4212" name="Google Shape;4212;p160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3" name="Google Shape;4213;p160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14" name="Google Shape;4214;p160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4215" name="Google Shape;4215;p160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4216" name="Google Shape;4216;p160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160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18" name="Google Shape;4218;p160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4219" name="Google Shape;4219;p160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160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1" name="Google Shape;4221;p160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4222" name="Google Shape;4222;p160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160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4" name="Google Shape;4224;p160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4225" name="Google Shape;4225;p160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6" name="Google Shape;4226;p160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7" name="Google Shape;4227;p160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4228" name="Google Shape;4228;p160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9" name="Google Shape;4229;p160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0" name="Google Shape;4230;p160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4231" name="Google Shape;4231;p160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2" name="Google Shape;4232;p160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33" name="Google Shape;4233;p160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4234" name="Google Shape;4234;p160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5" name="Google Shape;4235;p160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36" name="Google Shape;4236;p160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7" name="Google Shape;4237;p160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4238" name="Google Shape;4238;p160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9" name="Google Shape;4239;p160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0" name="Google Shape;4240;p160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41" name="Google Shape;4241;p160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4242" name="Google Shape;4242;p160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4243" name="Google Shape;4243;p160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4" name="Google Shape;4244;p160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45" name="Google Shape;4245;p160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6" name="Google Shape;4246;p160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4247" name="Google Shape;4247;p160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4248" name="Google Shape;4248;p160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160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50" name="Google Shape;4250;p160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4251" name="Google Shape;4251;p160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160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53" name="Google Shape;4253;p160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4254" name="Google Shape;4254;p160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160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56" name="Google Shape;4256;p160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7" name="Google Shape;4257;p160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4258" name="Google Shape;4258;p160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4259" name="Google Shape;4259;p160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0" name="Google Shape;4260;p160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61" name="Google Shape;4261;p160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2" name="Google Shape;4262;p160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4263" name="Google Shape;4263;p160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4" name="Google Shape;4264;p160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65" name="Google Shape;4265;p160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4266" name="Google Shape;4266;p160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4267" name="Google Shape;4267;p160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160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9" name="Google Shape;4269;p160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4270" name="Google Shape;4270;p160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160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72" name="Google Shape;4272;p160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73" name="Google Shape;4273;p160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4274" name="Google Shape;4274;p160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4275" name="Google Shape;4275;p160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6" name="Google Shape;4276;p160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77" name="Google Shape;4277;p160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8" name="Google Shape;4278;p160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4279" name="Google Shape;4279;p160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0" name="Google Shape;4280;p160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1" name="Google Shape;4281;p160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4282" name="Google Shape;4282;p160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4283" name="Google Shape;4283;p160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160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85" name="Google Shape;4285;p160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4286" name="Google Shape;4286;p160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160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288" name="Google Shape;4288;p160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9" name="Google Shape;4289;p160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4290" name="Google Shape;4290;p160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291" name="Google Shape;4291;p160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2" name="Google Shape;4292;p160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93" name="Google Shape;4293;p160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294" name="Google Shape;4294;p160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5" name="Google Shape;4295;p160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96" name="Google Shape;4296;p160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160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8" name="Google Shape;4298;p160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299" name="Google Shape;4299;p160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0" name="Google Shape;4300;p160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1" name="Google Shape;4301;p160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302" name="Google Shape;4302;p160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3" name="Google Shape;4303;p160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4" name="Google Shape;4304;p160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305" name="Google Shape;4305;p160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6" name="Google Shape;4306;p160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7" name="Google Shape;4307;p160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308" name="Google Shape;4308;p160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9" name="Google Shape;4309;p160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10" name="Google Shape;4310;p160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160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160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3" name="Google Shape;4313;p160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4314" name="Google Shape;4314;p160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315" name="Google Shape;4315;p160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6" name="Google Shape;4316;p160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7" name="Google Shape;4317;p160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318" name="Google Shape;4318;p160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9" name="Google Shape;4319;p160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20" name="Google Shape;4320;p160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160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2" name="Google Shape;4322;p160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323" name="Google Shape;4323;p160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4" name="Google Shape;4324;p160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5" name="Google Shape;4325;p160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326" name="Google Shape;4326;p160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7" name="Google Shape;4327;p160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28" name="Google Shape;4328;p160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329" name="Google Shape;4329;p160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0" name="Google Shape;4330;p160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1" name="Google Shape;4331;p160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332" name="Google Shape;4332;p160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3" name="Google Shape;4333;p160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34" name="Google Shape;4334;p160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160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160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7" name="Google Shape;4337;p160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4338" name="Google Shape;4338;p160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4339" name="Google Shape;4339;p160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4340" name="Google Shape;4340;p160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1" name="Google Shape;4341;p160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42" name="Google Shape;4342;p160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4343" name="Google Shape;4343;p160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160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45" name="Google Shape;4345;p160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6" name="Google Shape;4346;p160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7" name="Google Shape;4347;p160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4348" name="Google Shape;4348;p160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4349" name="Google Shape;4349;p16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4350" name="Google Shape;4350;p160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160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2" name="Google Shape;4352;p160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4353" name="Google Shape;4353;p160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160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5" name="Google Shape;4355;p160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4356" name="Google Shape;4356;p160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160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58" name="Google Shape;4358;p160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4359" name="Google Shape;4359;p160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160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1" name="Google Shape;4361;p160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4362" name="Google Shape;4362;p160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3" name="Google Shape;4363;p160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4" name="Google Shape;4364;p160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4365" name="Google Shape;4365;p160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6" name="Google Shape;4366;p160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67" name="Google Shape;4367;p160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4368" name="Google Shape;4368;p160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9" name="Google Shape;4369;p160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70" name="Google Shape;4370;p160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4371" name="Google Shape;4371;p160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2" name="Google Shape;4372;p160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3" name="Google Shape;4373;p160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4374" name="Google Shape;4374;p160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5" name="Google Shape;4375;p160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6" name="Google Shape;4376;p160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4377" name="Google Shape;4377;p160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8" name="Google Shape;4378;p160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9" name="Google Shape;4379;p160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4380" name="Google Shape;4380;p160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1" name="Google Shape;4381;p160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2" name="Google Shape;4382;p160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4383" name="Google Shape;4383;p160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4" name="Google Shape;4384;p160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5" name="Google Shape;4385;p160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4386" name="Google Shape;4386;p160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7" name="Google Shape;4387;p160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88" name="Google Shape;4388;p160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4389" name="Google Shape;4389;p160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160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1" name="Google Shape;4391;p160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4392" name="Google Shape;4392;p160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160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4" name="Google Shape;4394;p160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4395" name="Google Shape;4395;p160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160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7" name="Google Shape;4397;p160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4398" name="Google Shape;4398;p160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160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00" name="Google Shape;4400;p160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160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2" name="Google Shape;4402;p160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4403" name="Google Shape;4403;p16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404" name="Google Shape;4404;p16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405" name="Google Shape;4405;p16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6" name="Google Shape;4406;p16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07" name="Google Shape;4407;p16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408" name="Google Shape;4408;p16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9" name="Google Shape;4409;p16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0" name="Google Shape;4410;p16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11" name="Google Shape;4411;p16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2" name="Google Shape;4412;p16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3" name="Google Shape;4413;p16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14" name="Google Shape;4414;p16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5" name="Google Shape;4415;p16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6" name="Google Shape;4416;p16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17" name="Google Shape;4417;p16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18" name="Google Shape;4418;p16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9" name="Google Shape;4419;p16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420" name="Google Shape;4420;p16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421" name="Google Shape;4421;p16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2" name="Google Shape;4422;p16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3" name="Google Shape;4423;p16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424" name="Google Shape;4424;p16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5" name="Google Shape;4425;p16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26" name="Google Shape;4426;p16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427" name="Google Shape;4427;p16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8" name="Google Shape;4428;p16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29" name="Google Shape;4429;p16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430" name="Google Shape;4430;p16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4431" name="Google Shape;4431;p16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4432" name="Google Shape;4432;p16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3" name="Google Shape;4433;p16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4" name="Google Shape;4434;p16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4435" name="Google Shape;4435;p16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6" name="Google Shape;4436;p16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37" name="Google Shape;4437;p16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4438" name="Google Shape;4438;p16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9" name="Google Shape;4439;p16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0" name="Google Shape;4440;p16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4441" name="Google Shape;4441;p16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2" name="Google Shape;4442;p16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3" name="Google Shape;4443;p16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4444" name="Google Shape;4444;p16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45" name="Google Shape;4445;p16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46" name="Google Shape;4446;p16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4447" name="Google Shape;4447;p16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4448" name="Google Shape;4448;p16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9" name="Google Shape;4449;p16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0" name="Google Shape;4450;p16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4451" name="Google Shape;4451;p16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2" name="Google Shape;4452;p16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53" name="Google Shape;4453;p16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4454" name="Google Shape;4454;p16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5" name="Google Shape;4455;p16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456" name="Google Shape;4456;p16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457" name="Google Shape;4457;p160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4458" name="Google Shape;4458;p160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4459" name="Google Shape;4459;p160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160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1" name="Google Shape;4461;p160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4462" name="Google Shape;4462;p160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160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64" name="Google Shape;4464;p160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5" name="Google Shape;4465;p160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6" name="Google Shape;4466;p160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4467" name="Google Shape;4467;p160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160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9" name="Google Shape;4469;p160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4470" name="Google Shape;4470;p160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160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2" name="Google Shape;4472;p160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4473" name="Google Shape;4473;p160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4" name="Google Shape;4474;p160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5" name="Google Shape;4475;p160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4476" name="Google Shape;4476;p160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160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78" name="Google Shape;4478;p160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9" name="Google Shape;4479;p160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0" name="Google Shape;4480;p160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81" name="Google Shape;4481;p160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4482" name="Google Shape;4482;p160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4483" name="Google Shape;4483;p160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160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5" name="Google Shape;4485;p160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4486" name="Google Shape;4486;p160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160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88" name="Google Shape;4488;p160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4489" name="Google Shape;4489;p160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160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1" name="Google Shape;4491;p160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4492" name="Google Shape;4492;p160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3" name="Google Shape;4493;p160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4" name="Google Shape;4494;p160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4495" name="Google Shape;4495;p160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160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7" name="Google Shape;4497;p160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4498" name="Google Shape;4498;p160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160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0" name="Google Shape;4500;p160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4501" name="Google Shape;4501;p160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160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3" name="Google Shape;4503;p160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4504" name="Google Shape;4504;p160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160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6" name="Google Shape;4506;p160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4507" name="Google Shape;4507;p160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160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160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4510" name="Google Shape;4510;p160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160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2" name="Google Shape;4512;p160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4513" name="Google Shape;4513;p160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160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5" name="Google Shape;4515;p160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4516" name="Google Shape;4516;p160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160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18" name="Google Shape;4518;p160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4519" name="Google Shape;4519;p160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160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1" name="Google Shape;4521;p160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4522" name="Google Shape;4522;p160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160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4" name="Google Shape;4524;p160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4525" name="Google Shape;4525;p160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160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7" name="Google Shape;4527;p160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4528" name="Google Shape;4528;p160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9" name="Google Shape;4529;p160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0" name="Google Shape;4530;p160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4531" name="Google Shape;4531;p160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2" name="Google Shape;4532;p160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33" name="Google Shape;4533;p160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4" name="Google Shape;4534;p160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4535" name="Google Shape;4535;p160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4536" name="Google Shape;4536;p160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7" name="Google Shape;4537;p160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38" name="Google Shape;4538;p160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4539" name="Google Shape;4539;p160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0" name="Google Shape;4540;p160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1" name="Google Shape;4541;p160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4542" name="Google Shape;4542;p160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3" name="Google Shape;4543;p160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4" name="Google Shape;4544;p160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4545" name="Google Shape;4545;p160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6" name="Google Shape;4546;p160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47" name="Google Shape;4547;p160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4548" name="Google Shape;4548;p160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9" name="Google Shape;4549;p160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0" name="Google Shape;4550;p160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4551" name="Google Shape;4551;p160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2" name="Google Shape;4552;p160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3" name="Google Shape;4553;p160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4554" name="Google Shape;4554;p160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5" name="Google Shape;4555;p160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6" name="Google Shape;4556;p160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4557" name="Google Shape;4557;p160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8" name="Google Shape;4558;p160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9" name="Google Shape;4559;p160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4560" name="Google Shape;4560;p160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1" name="Google Shape;4561;p160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2" name="Google Shape;4562;p160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4563" name="Google Shape;4563;p160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4" name="Google Shape;4564;p160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5" name="Google Shape;4565;p160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4566" name="Google Shape;4566;p160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7" name="Google Shape;4567;p160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68" name="Google Shape;4568;p160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4569" name="Google Shape;4569;p160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0" name="Google Shape;4570;p160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1" name="Google Shape;4571;p160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4572" name="Google Shape;4572;p160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3" name="Google Shape;4573;p160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4" name="Google Shape;4574;p160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4575" name="Google Shape;4575;p160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6" name="Google Shape;4576;p160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77" name="Google Shape;4577;p160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4578" name="Google Shape;4578;p160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4579;p160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0" name="Google Shape;4580;p160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4581" name="Google Shape;4581;p160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2" name="Google Shape;4582;p160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3" name="Google Shape;4583;p160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4584" name="Google Shape;4584;p160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5" name="Google Shape;4585;p160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86" name="Google Shape;4586;p160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Agenda">
  <p:cSld name="CUSTOM_21_2_1_1_1_1_1_1_1_1_1_1_1">
    <p:spTree>
      <p:nvGrpSpPr>
        <p:cNvPr id="4587" name="Shape 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8" name="Google Shape;4588;p161"/>
          <p:cNvSpPr/>
          <p:nvPr/>
        </p:nvSpPr>
        <p:spPr>
          <a:xfrm>
            <a:off x="487150" y="4120813"/>
            <a:ext cx="8163285" cy="662325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9" name="Google Shape;4589;p161"/>
          <p:cNvSpPr/>
          <p:nvPr/>
        </p:nvSpPr>
        <p:spPr>
          <a:xfrm>
            <a:off x="494913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0" name="Google Shape;4590;p161"/>
          <p:cNvSpPr/>
          <p:nvPr/>
        </p:nvSpPr>
        <p:spPr>
          <a:xfrm>
            <a:off x="217241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1" name="Google Shape;4591;p161"/>
          <p:cNvSpPr/>
          <p:nvPr/>
        </p:nvSpPr>
        <p:spPr>
          <a:xfrm>
            <a:off x="3849922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2" name="Google Shape;4592;p161"/>
          <p:cNvSpPr/>
          <p:nvPr/>
        </p:nvSpPr>
        <p:spPr>
          <a:xfrm>
            <a:off x="552742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3" name="Google Shape;4593;p161"/>
          <p:cNvSpPr/>
          <p:nvPr/>
        </p:nvSpPr>
        <p:spPr>
          <a:xfrm>
            <a:off x="7204931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4" name="Google Shape;4594;p161"/>
          <p:cNvSpPr/>
          <p:nvPr/>
        </p:nvSpPr>
        <p:spPr>
          <a:xfrm rot="2876196">
            <a:off x="559991" y="3633310"/>
            <a:ext cx="1128244" cy="11772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5" name="Google Shape;4595;p161"/>
          <p:cNvSpPr/>
          <p:nvPr/>
        </p:nvSpPr>
        <p:spPr>
          <a:xfrm rot="-2435379">
            <a:off x="7349766" y="925461"/>
            <a:ext cx="1188189" cy="1135288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6" name="Google Shape;4596;p161"/>
          <p:cNvSpPr/>
          <p:nvPr/>
        </p:nvSpPr>
        <p:spPr>
          <a:xfrm rot="-2700000">
            <a:off x="5651763" y="824330"/>
            <a:ext cx="1195453" cy="1207644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7" name="Google Shape;4597;p161"/>
          <p:cNvSpPr/>
          <p:nvPr/>
        </p:nvSpPr>
        <p:spPr>
          <a:xfrm rot="2125079">
            <a:off x="3958591" y="903540"/>
            <a:ext cx="1226791" cy="1049224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8" name="Google Shape;4598;p161"/>
          <p:cNvSpPr/>
          <p:nvPr/>
        </p:nvSpPr>
        <p:spPr>
          <a:xfrm rot="2342554">
            <a:off x="581875" y="856784"/>
            <a:ext cx="1255149" cy="1143253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9" name="Google Shape;4599;p161"/>
          <p:cNvSpPr/>
          <p:nvPr/>
        </p:nvSpPr>
        <p:spPr>
          <a:xfrm rot="-2455020">
            <a:off x="2285901" y="835033"/>
            <a:ext cx="1218247" cy="1186221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0" name="Google Shape;4600;p161"/>
          <p:cNvGrpSpPr/>
          <p:nvPr/>
        </p:nvGrpSpPr>
        <p:grpSpPr>
          <a:xfrm>
            <a:off x="8219047" y="3903261"/>
            <a:ext cx="692693" cy="820084"/>
            <a:chOff x="15662019" y="7573647"/>
            <a:chExt cx="1385387" cy="1640167"/>
          </a:xfrm>
        </p:grpSpPr>
        <p:grpSp>
          <p:nvGrpSpPr>
            <p:cNvPr id="4601" name="Google Shape;4601;p161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602" name="Google Shape;4602;p161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603" name="Google Shape;4603;p161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4" name="Google Shape;4604;p161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05" name="Google Shape;4605;p161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606" name="Google Shape;4606;p161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07" name="Google Shape;4607;p161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08" name="Google Shape;4608;p161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609" name="Google Shape;4609;p161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0" name="Google Shape;4610;p161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1" name="Google Shape;4611;p161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612" name="Google Shape;4612;p161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3" name="Google Shape;4613;p161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4" name="Google Shape;4614;p161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615" name="Google Shape;4615;p161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6" name="Google Shape;4616;p161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17" name="Google Shape;4617;p161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618" name="Google Shape;4618;p161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161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20" name="Google Shape;4620;p161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621" name="Google Shape;4621;p161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2" name="Google Shape;4622;p161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23" name="Google Shape;4623;p161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24" name="Google Shape;4624;p161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625" name="Google Shape;4625;p161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161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27" name="Google Shape;4627;p161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28" name="Google Shape;4628;p161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4629" name="Google Shape;4629;p161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630" name="Google Shape;4630;p161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161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32" name="Google Shape;4632;p161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633" name="Google Shape;4633;p161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161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35" name="Google Shape;4635;p161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636" name="Google Shape;4636;p161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161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38" name="Google Shape;4638;p161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639" name="Google Shape;4639;p161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161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1" name="Google Shape;4641;p161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642" name="Google Shape;4642;p161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161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4" name="Google Shape;4644;p161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645" name="Google Shape;4645;p161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161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47" name="Google Shape;4647;p161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648" name="Google Shape;4648;p161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161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50" name="Google Shape;4650;p161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51" name="Google Shape;4651;p161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652" name="Google Shape;4652;p161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161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54" name="Google Shape;4654;p161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55" name="Google Shape;4655;p161"/>
          <p:cNvGrpSpPr/>
          <p:nvPr/>
        </p:nvGrpSpPr>
        <p:grpSpPr>
          <a:xfrm>
            <a:off x="7743105" y="372356"/>
            <a:ext cx="588375" cy="732636"/>
            <a:chOff x="11575336" y="613749"/>
            <a:chExt cx="1176750" cy="1465271"/>
          </a:xfrm>
        </p:grpSpPr>
        <p:grpSp>
          <p:nvGrpSpPr>
            <p:cNvPr id="4656" name="Google Shape;4656;p161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4657" name="Google Shape;4657;p161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4658" name="Google Shape;4658;p161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161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0" name="Google Shape;4660;p161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61" name="Google Shape;4661;p161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4662" name="Google Shape;4662;p161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4663" name="Google Shape;4663;p161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4" name="Google Shape;4664;p161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65" name="Google Shape;4665;p161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4666" name="Google Shape;4666;p161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7" name="Google Shape;4667;p161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68" name="Google Shape;4668;p161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4669" name="Google Shape;4669;p161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0" name="Google Shape;4670;p161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71" name="Google Shape;4671;p161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2" name="Google Shape;4672;p161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4673" name="Google Shape;4673;p161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4674" name="Google Shape;4674;p161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161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76" name="Google Shape;4676;p161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77" name="Google Shape;4677;p161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4678" name="Google Shape;4678;p161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4679" name="Google Shape;4679;p161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0" name="Google Shape;4680;p161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1" name="Google Shape;4681;p161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4682" name="Google Shape;4682;p161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3" name="Google Shape;4683;p161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84" name="Google Shape;4684;p161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4685" name="Google Shape;4685;p161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6" name="Google Shape;4686;p161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687" name="Google Shape;4687;p161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88" name="Google Shape;4688;p161"/>
          <p:cNvGrpSpPr/>
          <p:nvPr/>
        </p:nvGrpSpPr>
        <p:grpSpPr>
          <a:xfrm rot="-1353279">
            <a:off x="349010" y="295142"/>
            <a:ext cx="768235" cy="710611"/>
            <a:chOff x="5140976" y="802510"/>
            <a:chExt cx="1536327" cy="1421090"/>
          </a:xfrm>
        </p:grpSpPr>
        <p:grpSp>
          <p:nvGrpSpPr>
            <p:cNvPr id="4689" name="Google Shape;4689;p161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4690" name="Google Shape;4690;p161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4691" name="Google Shape;4691;p161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2" name="Google Shape;4692;p161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93" name="Google Shape;4693;p161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4694" name="Google Shape;4694;p161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161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96" name="Google Shape;4696;p161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4697" name="Google Shape;4697;p161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8" name="Google Shape;4698;p161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99" name="Google Shape;4699;p161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4700" name="Google Shape;4700;p161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1" name="Google Shape;4701;p161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2" name="Google Shape;4702;p161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4703" name="Google Shape;4703;p161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4" name="Google Shape;4704;p161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5" name="Google Shape;4705;p161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4706" name="Google Shape;4706;p161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07" name="Google Shape;4707;p161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08" name="Google Shape;4708;p161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4709" name="Google Shape;4709;p161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0" name="Google Shape;4710;p161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1" name="Google Shape;4711;p161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4712" name="Google Shape;4712;p161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3" name="Google Shape;4713;p161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4" name="Google Shape;4714;p161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4715" name="Google Shape;4715;p161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6" name="Google Shape;4716;p161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17" name="Google Shape;4717;p161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4718" name="Google Shape;4718;p161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19" name="Google Shape;4719;p161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0" name="Google Shape;4720;p161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4721" name="Google Shape;4721;p161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2" name="Google Shape;4722;p161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3" name="Google Shape;4723;p161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4724" name="Google Shape;4724;p161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5" name="Google Shape;4725;p161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6" name="Google Shape;4726;p161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4727" name="Google Shape;4727;p161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28" name="Google Shape;4728;p161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29" name="Google Shape;4729;p161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4730" name="Google Shape;4730;p161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1" name="Google Shape;4731;p161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2" name="Google Shape;4732;p161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4733" name="Google Shape;4733;p161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4" name="Google Shape;4734;p161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5" name="Google Shape;4735;p161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4736" name="Google Shape;4736;p161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37" name="Google Shape;4737;p161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38" name="Google Shape;4738;p161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4739" name="Google Shape;4739;p161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0" name="Google Shape;4740;p161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41" name="Google Shape;4741;p161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42" name="Google Shape;4742;p161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4743" name="Google Shape;4743;p161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4744" name="Google Shape;4744;p161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5" name="Google Shape;4745;p161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46" name="Google Shape;4746;p161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4747" name="Google Shape;4747;p161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48" name="Google Shape;4748;p161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49" name="Google Shape;4749;p161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4750" name="Google Shape;4750;p161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1" name="Google Shape;4751;p161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2" name="Google Shape;4752;p161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4753" name="Google Shape;4753;p161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4" name="Google Shape;4754;p161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5" name="Google Shape;4755;p161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4756" name="Google Shape;4756;p161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57" name="Google Shape;4757;p161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58" name="Google Shape;4758;p161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4759" name="Google Shape;4759;p161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0" name="Google Shape;4760;p161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1" name="Google Shape;4761;p161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4762" name="Google Shape;4762;p161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3" name="Google Shape;4763;p161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4" name="Google Shape;4764;p161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4765" name="Google Shape;4765;p161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6" name="Google Shape;4766;p161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67" name="Google Shape;4767;p161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4768" name="Google Shape;4768;p161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69" name="Google Shape;4769;p161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0" name="Google Shape;4770;p161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4771" name="Google Shape;4771;p161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2" name="Google Shape;4772;p161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3" name="Google Shape;4773;p161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4774" name="Google Shape;4774;p161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5" name="Google Shape;4775;p161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6" name="Google Shape;4776;p161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4777" name="Google Shape;4777;p161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78" name="Google Shape;4778;p161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79" name="Google Shape;4779;p161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4780" name="Google Shape;4780;p161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1" name="Google Shape;4781;p161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2" name="Google Shape;4782;p161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4783" name="Google Shape;4783;p161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4" name="Google Shape;4784;p161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5" name="Google Shape;4785;p161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4786" name="Google Shape;4786;p161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87" name="Google Shape;4787;p161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88" name="Google Shape;4788;p161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4789" name="Google Shape;4789;p161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0" name="Google Shape;4790;p161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791" name="Google Shape;4791;p161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4792" name="Google Shape;4792;p161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3" name="Google Shape;4793;p161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794" name="Google Shape;4794;p161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95" name="Google Shape;4795;p161"/>
          <p:cNvGrpSpPr/>
          <p:nvPr/>
        </p:nvGrpSpPr>
        <p:grpSpPr>
          <a:xfrm>
            <a:off x="474" y="1576162"/>
            <a:ext cx="588373" cy="686800"/>
            <a:chOff x="8127313" y="716372"/>
            <a:chExt cx="1477581" cy="1724761"/>
          </a:xfrm>
        </p:grpSpPr>
        <p:grpSp>
          <p:nvGrpSpPr>
            <p:cNvPr id="4796" name="Google Shape;4796;p161"/>
            <p:cNvGrpSpPr/>
            <p:nvPr/>
          </p:nvGrpSpPr>
          <p:grpSpPr>
            <a:xfrm flipH="1">
              <a:off x="8127313" y="730397"/>
              <a:ext cx="1477581" cy="1710736"/>
              <a:chOff x="8390004" y="456115"/>
              <a:chExt cx="904162" cy="1046834"/>
            </a:xfrm>
          </p:grpSpPr>
          <p:grpSp>
            <p:nvGrpSpPr>
              <p:cNvPr id="4797" name="Google Shape;4797;p161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4798" name="Google Shape;4798;p161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99" name="Google Shape;4799;p161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00" name="Google Shape;4800;p161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4801" name="Google Shape;4801;p161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2" name="Google Shape;4802;p161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03" name="Google Shape;4803;p161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4" name="Google Shape;4804;p161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05" name="Google Shape;4805;p161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4806" name="Google Shape;4806;p161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07" name="Google Shape;4807;p161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08" name="Google Shape;4808;p161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4809" name="Google Shape;4809;p161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0" name="Google Shape;4810;p161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1" name="Google Shape;4811;p161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4812" name="Google Shape;4812;p161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3" name="Google Shape;4813;p161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4" name="Google Shape;4814;p161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4815" name="Google Shape;4815;p161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6" name="Google Shape;4816;p161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17" name="Google Shape;4817;p161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8" name="Google Shape;4818;p161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9" name="Google Shape;4819;p161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0" name="Google Shape;4820;p161"/>
            <p:cNvGrpSpPr/>
            <p:nvPr/>
          </p:nvGrpSpPr>
          <p:grpSpPr>
            <a:xfrm flipH="1">
              <a:off x="8127313" y="716372"/>
              <a:ext cx="1477581" cy="1710736"/>
              <a:chOff x="8390004" y="456115"/>
              <a:chExt cx="904162" cy="1046834"/>
            </a:xfrm>
          </p:grpSpPr>
          <p:grpSp>
            <p:nvGrpSpPr>
              <p:cNvPr id="4821" name="Google Shape;4821;p161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4822" name="Google Shape;4822;p161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3" name="Google Shape;4823;p161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24" name="Google Shape;4824;p161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4825" name="Google Shape;4825;p161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26" name="Google Shape;4826;p161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27" name="Google Shape;4827;p161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8" name="Google Shape;4828;p161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29" name="Google Shape;4829;p161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4830" name="Google Shape;4830;p161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1" name="Google Shape;4831;p161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32" name="Google Shape;4832;p161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4833" name="Google Shape;4833;p161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4" name="Google Shape;4834;p161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35" name="Google Shape;4835;p161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4836" name="Google Shape;4836;p161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7" name="Google Shape;4837;p161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38" name="Google Shape;4838;p161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4839" name="Google Shape;4839;p161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0" name="Google Shape;4840;p161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41" name="Google Shape;4841;p161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2" name="Google Shape;4842;p161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3" name="Google Shape;4843;p161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hree blocks">
  <p:cSld name="CUSTOM_21_2_1_1_1_1_1_1_1_1_1">
    <p:spTree>
      <p:nvGrpSpPr>
        <p:cNvPr id="4844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Google Shape;4845;p162"/>
          <p:cNvSpPr/>
          <p:nvPr/>
        </p:nvSpPr>
        <p:spPr>
          <a:xfrm>
            <a:off x="525588" y="1772519"/>
            <a:ext cx="234386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6" name="Google Shape;4846;p162"/>
          <p:cNvSpPr/>
          <p:nvPr/>
        </p:nvSpPr>
        <p:spPr>
          <a:xfrm>
            <a:off x="6237401" y="1756649"/>
            <a:ext cx="2343653" cy="2818484"/>
          </a:xfrm>
          <a:custGeom>
            <a:rect b="b" l="l" r="r" t="t"/>
            <a:pathLst>
              <a:path extrusionOk="0" h="1111828" w="1072610">
                <a:moveTo>
                  <a:pt x="1072603" y="1081075"/>
                </a:moveTo>
                <a:cubicBezTo>
                  <a:pt x="1072603" y="1081075"/>
                  <a:pt x="918774" y="1106411"/>
                  <a:pt x="868577" y="1106411"/>
                </a:cubicBezTo>
                <a:cubicBezTo>
                  <a:pt x="809046" y="1106411"/>
                  <a:pt x="658551" y="1122318"/>
                  <a:pt x="536250" y="1099553"/>
                </a:cubicBezTo>
                <a:cubicBezTo>
                  <a:pt x="451192" y="1083647"/>
                  <a:pt x="332891" y="1095362"/>
                  <a:pt x="246309" y="1095743"/>
                </a:cubicBezTo>
                <a:cubicBezTo>
                  <a:pt x="174300" y="1095743"/>
                  <a:pt x="-7" y="1081361"/>
                  <a:pt x="-7" y="1081361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7" name="Google Shape;4847;p162"/>
          <p:cNvSpPr/>
          <p:nvPr/>
        </p:nvSpPr>
        <p:spPr>
          <a:xfrm>
            <a:off x="3420639" y="1741300"/>
            <a:ext cx="2343653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8" name="Google Shape;4848;p162"/>
          <p:cNvSpPr/>
          <p:nvPr/>
        </p:nvSpPr>
        <p:spPr>
          <a:xfrm>
            <a:off x="6121768" y="1579003"/>
            <a:ext cx="634770" cy="6623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9" name="Google Shape;4849;p162"/>
          <p:cNvSpPr/>
          <p:nvPr/>
        </p:nvSpPr>
        <p:spPr>
          <a:xfrm>
            <a:off x="8078563" y="1575628"/>
            <a:ext cx="700673" cy="669069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0" name="Google Shape;4850;p162"/>
          <p:cNvSpPr/>
          <p:nvPr/>
        </p:nvSpPr>
        <p:spPr>
          <a:xfrm>
            <a:off x="5358786" y="1591221"/>
            <a:ext cx="631475" cy="637915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1" name="Google Shape;4851;p162"/>
          <p:cNvSpPr/>
          <p:nvPr/>
        </p:nvSpPr>
        <p:spPr>
          <a:xfrm>
            <a:off x="3201450" y="1571737"/>
            <a:ext cx="693334" cy="592980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2" name="Google Shape;4852;p162"/>
          <p:cNvSpPr/>
          <p:nvPr/>
        </p:nvSpPr>
        <p:spPr>
          <a:xfrm>
            <a:off x="364762" y="1608442"/>
            <a:ext cx="662180" cy="603466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3" name="Google Shape;4853;p162"/>
          <p:cNvSpPr/>
          <p:nvPr/>
        </p:nvSpPr>
        <p:spPr>
          <a:xfrm>
            <a:off x="2419125" y="1571739"/>
            <a:ext cx="695131" cy="676857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4" name="Google Shape;4854;p162"/>
          <p:cNvGrpSpPr/>
          <p:nvPr/>
        </p:nvGrpSpPr>
        <p:grpSpPr>
          <a:xfrm rot="-3084922">
            <a:off x="436589" y="4188912"/>
            <a:ext cx="476279" cy="605255"/>
            <a:chOff x="16453107" y="5822292"/>
            <a:chExt cx="952664" cy="1210645"/>
          </a:xfrm>
        </p:grpSpPr>
        <p:grpSp>
          <p:nvGrpSpPr>
            <p:cNvPr id="4855" name="Google Shape;4855;p162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4856" name="Google Shape;4856;p162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4857" name="Google Shape;4857;p162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8" name="Google Shape;4858;p162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59" name="Google Shape;4859;p162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60" name="Google Shape;4860;p162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4861" name="Google Shape;4861;p162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2" name="Google Shape;4862;p162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63" name="Google Shape;4863;p162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4864" name="Google Shape;4864;p162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5" name="Google Shape;4865;p162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66" name="Google Shape;4866;p162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4867" name="Google Shape;4867;p162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8" name="Google Shape;4868;p162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869" name="Google Shape;4869;p162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4870" name="Google Shape;4870;p162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4871" name="Google Shape;4871;p162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2" name="Google Shape;4872;p162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73" name="Google Shape;4873;p162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874" name="Google Shape;4874;p162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4875" name="Google Shape;4875;p162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6" name="Google Shape;4876;p162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77" name="Google Shape;4877;p162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4878" name="Google Shape;4878;p162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79" name="Google Shape;4879;p162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80" name="Google Shape;4880;p162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4881" name="Google Shape;4881;p162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2" name="Google Shape;4882;p162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4883" name="Google Shape;4883;p162"/>
          <p:cNvGrpSpPr/>
          <p:nvPr/>
        </p:nvGrpSpPr>
        <p:grpSpPr>
          <a:xfrm>
            <a:off x="8160035" y="3916174"/>
            <a:ext cx="692693" cy="820084"/>
            <a:chOff x="15662019" y="7573647"/>
            <a:chExt cx="1385387" cy="1640167"/>
          </a:xfrm>
        </p:grpSpPr>
        <p:grpSp>
          <p:nvGrpSpPr>
            <p:cNvPr id="4884" name="Google Shape;4884;p162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885" name="Google Shape;4885;p162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886" name="Google Shape;4886;p162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87" name="Google Shape;4887;p162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88" name="Google Shape;4888;p162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889" name="Google Shape;4889;p162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0" name="Google Shape;4890;p162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1" name="Google Shape;4891;p162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892" name="Google Shape;4892;p162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3" name="Google Shape;4893;p162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4" name="Google Shape;4894;p162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895" name="Google Shape;4895;p162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6" name="Google Shape;4896;p162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97" name="Google Shape;4897;p162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898" name="Google Shape;4898;p162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9" name="Google Shape;4899;p162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0" name="Google Shape;4900;p162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901" name="Google Shape;4901;p162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2" name="Google Shape;4902;p162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03" name="Google Shape;4903;p162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904" name="Google Shape;4904;p162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5" name="Google Shape;4905;p162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06" name="Google Shape;4906;p162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07" name="Google Shape;4907;p162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908" name="Google Shape;4908;p162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9" name="Google Shape;4909;p162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10" name="Google Shape;4910;p162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11" name="Google Shape;4911;p162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4912" name="Google Shape;4912;p162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913" name="Google Shape;4913;p162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4" name="Google Shape;4914;p162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15" name="Google Shape;4915;p162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916" name="Google Shape;4916;p162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7" name="Google Shape;4917;p162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18" name="Google Shape;4918;p162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4919" name="Google Shape;4919;p162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0" name="Google Shape;4920;p162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1" name="Google Shape;4921;p162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4922" name="Google Shape;4922;p162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3" name="Google Shape;4923;p162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4" name="Google Shape;4924;p162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4925" name="Google Shape;4925;p162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6" name="Google Shape;4926;p162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27" name="Google Shape;4927;p162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4928" name="Google Shape;4928;p162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9" name="Google Shape;4929;p162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30" name="Google Shape;4930;p162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4931" name="Google Shape;4931;p162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2" name="Google Shape;4932;p162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33" name="Google Shape;4933;p162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934" name="Google Shape;4934;p162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4935" name="Google Shape;4935;p162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6" name="Google Shape;4936;p162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937" name="Google Shape;4937;p162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38" name="Google Shape;4938;p162"/>
          <p:cNvGrpSpPr/>
          <p:nvPr/>
        </p:nvGrpSpPr>
        <p:grpSpPr>
          <a:xfrm>
            <a:off x="8147568" y="478583"/>
            <a:ext cx="634382" cy="756268"/>
            <a:chOff x="16295136" y="957167"/>
            <a:chExt cx="1268764" cy="1512536"/>
          </a:xfrm>
        </p:grpSpPr>
        <p:grpSp>
          <p:nvGrpSpPr>
            <p:cNvPr id="4939" name="Google Shape;4939;p162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4940" name="Google Shape;4940;p162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4941" name="Google Shape;4941;p162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4942" name="Google Shape;4942;p162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3" name="Google Shape;4943;p162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44" name="Google Shape;4944;p162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4945" name="Google Shape;4945;p162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6" name="Google Shape;4946;p162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47" name="Google Shape;4947;p162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8" name="Google Shape;4948;p162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4949" name="Google Shape;4949;p162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4950" name="Google Shape;4950;p162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4951" name="Google Shape;4951;p162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2" name="Google Shape;4952;p162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53" name="Google Shape;4953;p162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4954" name="Google Shape;4954;p162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5" name="Google Shape;4955;p162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56" name="Google Shape;4956;p162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57" name="Google Shape;4957;p162"/>
          <p:cNvGrpSpPr/>
          <p:nvPr/>
        </p:nvGrpSpPr>
        <p:grpSpPr>
          <a:xfrm>
            <a:off x="502228" y="585644"/>
            <a:ext cx="651633" cy="763257"/>
            <a:chOff x="1148107" y="4032825"/>
            <a:chExt cx="1303265" cy="1526515"/>
          </a:xfrm>
        </p:grpSpPr>
        <p:grpSp>
          <p:nvGrpSpPr>
            <p:cNvPr id="4958" name="Google Shape;4958;p162"/>
            <p:cNvGrpSpPr/>
            <p:nvPr/>
          </p:nvGrpSpPr>
          <p:grpSpPr>
            <a:xfrm rot="-1773853">
              <a:off x="1427935" y="4129659"/>
              <a:ext cx="743609" cy="1330509"/>
              <a:chOff x="7289577" y="3651979"/>
              <a:chExt cx="482250" cy="862870"/>
            </a:xfrm>
          </p:grpSpPr>
          <p:grpSp>
            <p:nvGrpSpPr>
              <p:cNvPr id="4959" name="Google Shape;4959;p162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4960" name="Google Shape;4960;p162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4961" name="Google Shape;4961;p162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2" name="Google Shape;4962;p162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3" name="Google Shape;4963;p162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4964" name="Google Shape;4964;p162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5" name="Google Shape;4965;p162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6" name="Google Shape;4966;p162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4967" name="Google Shape;4967;p162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8" name="Google Shape;4968;p162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69" name="Google Shape;4969;p162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4970" name="Google Shape;4970;p162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1" name="Google Shape;4971;p162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72" name="Google Shape;4972;p162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3" name="Google Shape;4973;p162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4" name="Google Shape;4974;p162"/>
            <p:cNvGrpSpPr/>
            <p:nvPr/>
          </p:nvGrpSpPr>
          <p:grpSpPr>
            <a:xfrm rot="-1773853">
              <a:off x="1427935" y="4131996"/>
              <a:ext cx="743609" cy="1330509"/>
              <a:chOff x="7289577" y="3651979"/>
              <a:chExt cx="482250" cy="862870"/>
            </a:xfrm>
          </p:grpSpPr>
          <p:grpSp>
            <p:nvGrpSpPr>
              <p:cNvPr id="4975" name="Google Shape;4975;p162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4976" name="Google Shape;4976;p162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4977" name="Google Shape;4977;p162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8" name="Google Shape;4978;p162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79" name="Google Shape;4979;p162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4980" name="Google Shape;4980;p162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1" name="Google Shape;4981;p162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2" name="Google Shape;4982;p162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4983" name="Google Shape;4983;p162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4" name="Google Shape;4984;p162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85" name="Google Shape;4985;p162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4986" name="Google Shape;4986;p162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87" name="Google Shape;4987;p162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4988" name="Google Shape;4988;p162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9" name="Google Shape;4989;p162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Free writting">
  <p:cSld name="CUSTOM_21_1_1">
    <p:spTree>
      <p:nvGrpSpPr>
        <p:cNvPr id="4990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p163"/>
          <p:cNvSpPr/>
          <p:nvPr/>
        </p:nvSpPr>
        <p:spPr>
          <a:xfrm>
            <a:off x="545331" y="1191900"/>
            <a:ext cx="8053333" cy="342705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2" name="Google Shape;4992;p163"/>
          <p:cNvSpPr/>
          <p:nvPr/>
        </p:nvSpPr>
        <p:spPr>
          <a:xfrm rot="4333654">
            <a:off x="426922" y="4113532"/>
            <a:ext cx="693355" cy="59299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3" name="Google Shape;4993;p163"/>
          <p:cNvGrpSpPr/>
          <p:nvPr/>
        </p:nvGrpSpPr>
        <p:grpSpPr>
          <a:xfrm rot="-2700000">
            <a:off x="7654792" y="557695"/>
            <a:ext cx="692589" cy="819960"/>
            <a:chOff x="15662019" y="7573647"/>
            <a:chExt cx="1385387" cy="1640167"/>
          </a:xfrm>
        </p:grpSpPr>
        <p:grpSp>
          <p:nvGrpSpPr>
            <p:cNvPr id="4994" name="Google Shape;4994;p163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4995" name="Google Shape;4995;p163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4996" name="Google Shape;4996;p163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97" name="Google Shape;4997;p163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998" name="Google Shape;4998;p163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4999" name="Google Shape;4999;p163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0" name="Google Shape;5000;p163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1" name="Google Shape;5001;p163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5002" name="Google Shape;5002;p163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3" name="Google Shape;5003;p163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4" name="Google Shape;5004;p163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5005" name="Google Shape;5005;p163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6" name="Google Shape;5006;p163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07" name="Google Shape;5007;p163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5008" name="Google Shape;5008;p163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9" name="Google Shape;5009;p163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10" name="Google Shape;5010;p163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5011" name="Google Shape;5011;p163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2" name="Google Shape;5012;p163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13" name="Google Shape;5013;p163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5014" name="Google Shape;5014;p163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5" name="Google Shape;5015;p163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16" name="Google Shape;5016;p163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17" name="Google Shape;5017;p163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5018" name="Google Shape;5018;p163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9" name="Google Shape;5019;p163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20" name="Google Shape;5020;p163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21" name="Google Shape;5021;p163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5022" name="Google Shape;5022;p163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5023" name="Google Shape;5023;p163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4" name="Google Shape;5024;p163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25" name="Google Shape;5025;p163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5026" name="Google Shape;5026;p163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7" name="Google Shape;5027;p163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28" name="Google Shape;5028;p163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5029" name="Google Shape;5029;p163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0" name="Google Shape;5030;p163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1" name="Google Shape;5031;p163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5032" name="Google Shape;5032;p163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3" name="Google Shape;5033;p163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4" name="Google Shape;5034;p163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5035" name="Google Shape;5035;p163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6" name="Google Shape;5036;p163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37" name="Google Shape;5037;p163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5038" name="Google Shape;5038;p163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9" name="Google Shape;5039;p163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40" name="Google Shape;5040;p163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5041" name="Google Shape;5041;p163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2" name="Google Shape;5042;p163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43" name="Google Shape;5043;p163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044" name="Google Shape;5044;p163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5045" name="Google Shape;5045;p163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6" name="Google Shape;5046;p163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047" name="Google Shape;5047;p163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8" name="Google Shape;5048;p163"/>
          <p:cNvGrpSpPr/>
          <p:nvPr/>
        </p:nvGrpSpPr>
        <p:grpSpPr>
          <a:xfrm>
            <a:off x="8170405" y="1148133"/>
            <a:ext cx="634382" cy="756268"/>
            <a:chOff x="16295136" y="957167"/>
            <a:chExt cx="1268764" cy="1512536"/>
          </a:xfrm>
        </p:grpSpPr>
        <p:grpSp>
          <p:nvGrpSpPr>
            <p:cNvPr id="5049" name="Google Shape;5049;p163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5050" name="Google Shape;5050;p16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5051" name="Google Shape;5051;p163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5052" name="Google Shape;5052;p163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3" name="Google Shape;5053;p163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54" name="Google Shape;5054;p163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5055" name="Google Shape;5055;p163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6" name="Google Shape;5056;p163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057" name="Google Shape;5057;p163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58" name="Google Shape;5058;p163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5059" name="Google Shape;5059;p163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5060" name="Google Shape;5060;p163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5061" name="Google Shape;5061;p163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2" name="Google Shape;5062;p163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3" name="Google Shape;5063;p163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5064" name="Google Shape;5064;p163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65" name="Google Shape;5065;p163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066" name="Google Shape;5066;p163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">
  <p:cSld name="CUSTOM_21_2_1_1_1_1_1_1_1_1_1_1_2"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164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164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0" name="Google Shape;5070;p164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1" name="Google Shape;5071;p164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2" name="Google Shape;5072;p164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3" name="Google Shape;5073;p164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4" name="Google Shape;5074;p164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5075" name="Google Shape;5075;p164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076" name="Google Shape;5076;p164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077" name="Google Shape;5077;p164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078" name="Google Shape;5078;p164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79" name="Google Shape;5079;p164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0" name="Google Shape;5080;p164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081" name="Google Shape;5081;p164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2" name="Google Shape;5082;p164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3" name="Google Shape;5083;p164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084" name="Google Shape;5084;p164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5" name="Google Shape;5085;p164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6" name="Google Shape;5086;p164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087" name="Google Shape;5087;p164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8" name="Google Shape;5088;p164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89" name="Google Shape;5089;p164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090" name="Google Shape;5090;p164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1" name="Google Shape;5091;p164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2" name="Google Shape;5092;p164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093" name="Google Shape;5093;p164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4" name="Google Shape;5094;p164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5" name="Google Shape;5095;p164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096" name="Google Shape;5096;p164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7" name="Google Shape;5097;p164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98" name="Google Shape;5098;p164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099" name="Google Shape;5099;p164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0" name="Google Shape;5100;p164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101" name="Google Shape;5101;p164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102" name="Google Shape;5102;p164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3" name="Google Shape;5103;p164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04" name="Google Shape;5104;p164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105" name="Google Shape;5105;p164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6" name="Google Shape;5106;p164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07" name="Google Shape;5107;p164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108" name="Google Shape;5108;p164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9" name="Google Shape;5109;p164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0" name="Google Shape;5110;p164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111" name="Google Shape;5111;p164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2" name="Google Shape;5112;p164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3" name="Google Shape;5113;p164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114" name="Google Shape;5114;p164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5" name="Google Shape;5115;p164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6" name="Google Shape;5116;p164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117" name="Google Shape;5117;p164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8" name="Google Shape;5118;p164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19" name="Google Shape;5119;p164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120" name="Google Shape;5120;p164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1" name="Google Shape;5121;p164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2" name="Google Shape;5122;p164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123" name="Google Shape;5123;p164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4" name="Google Shape;5124;p164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25" name="Google Shape;5125;p164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126" name="Google Shape;5126;p164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27" name="Google Shape;5127;p164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28" name="Google Shape;5128;p164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9" name="Google Shape;5129;p164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30" name="Google Shape;5130;p164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131" name="Google Shape;5131;p164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132" name="Google Shape;5132;p164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133" name="Google Shape;5133;p164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4" name="Google Shape;5134;p164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5" name="Google Shape;5135;p164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136" name="Google Shape;5136;p164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37" name="Google Shape;5137;p164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8" name="Google Shape;5138;p164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139" name="Google Shape;5139;p164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0" name="Google Shape;5140;p164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1" name="Google Shape;5141;p164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142" name="Google Shape;5142;p164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3" name="Google Shape;5143;p164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4" name="Google Shape;5144;p164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145" name="Google Shape;5145;p164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6" name="Google Shape;5146;p164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47" name="Google Shape;5147;p164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148" name="Google Shape;5148;p164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49" name="Google Shape;5149;p164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50" name="Google Shape;5150;p164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151" name="Google Shape;5151;p164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2" name="Google Shape;5152;p164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53" name="Google Shape;5153;p164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154" name="Google Shape;5154;p164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5" name="Google Shape;5155;p164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156" name="Google Shape;5156;p164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157" name="Google Shape;5157;p164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58" name="Google Shape;5158;p164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59" name="Google Shape;5159;p164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160" name="Google Shape;5160;p164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1" name="Google Shape;5161;p164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2" name="Google Shape;5162;p164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163" name="Google Shape;5163;p164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4" name="Google Shape;5164;p164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5" name="Google Shape;5165;p164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166" name="Google Shape;5166;p164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67" name="Google Shape;5167;p164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68" name="Google Shape;5168;p164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169" name="Google Shape;5169;p164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0" name="Google Shape;5170;p164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1" name="Google Shape;5171;p164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172" name="Google Shape;5172;p164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3" name="Google Shape;5173;p164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4" name="Google Shape;5174;p164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175" name="Google Shape;5175;p164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6" name="Google Shape;5176;p164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77" name="Google Shape;5177;p164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178" name="Google Shape;5178;p164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9" name="Google Shape;5179;p164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80" name="Google Shape;5180;p164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181" name="Google Shape;5181;p164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2" name="Google Shape;5182;p164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83" name="Google Shape;5183;p164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4" name="Google Shape;5184;p164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85" name="Google Shape;5185;p164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5186" name="Google Shape;5186;p164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187" name="Google Shape;5187;p164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188" name="Google Shape;5188;p164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9" name="Google Shape;5189;p164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0" name="Google Shape;5190;p164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191" name="Google Shape;5191;p164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2" name="Google Shape;5192;p164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3" name="Google Shape;5193;p164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194" name="Google Shape;5194;p164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5" name="Google Shape;5195;p164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6" name="Google Shape;5196;p164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197" name="Google Shape;5197;p164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98" name="Google Shape;5198;p164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9" name="Google Shape;5199;p164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200" name="Google Shape;5200;p164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01" name="Google Shape;5201;p164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02" name="Google Shape;5202;p164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203" name="Google Shape;5203;p164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204" name="Google Shape;5204;p164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5" name="Google Shape;5205;p164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6" name="Google Shape;5206;p164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207" name="Google Shape;5207;p164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08" name="Google Shape;5208;p164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9" name="Google Shape;5209;p164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210" name="Google Shape;5210;p164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11" name="Google Shape;5211;p164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12" name="Google Shape;5212;p164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213" name="Google Shape;5213;p164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214" name="Google Shape;5214;p164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215" name="Google Shape;5215;p164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6" name="Google Shape;5216;p164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17" name="Google Shape;5217;p164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218" name="Google Shape;5218;p164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9" name="Google Shape;5219;p164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0" name="Google Shape;5220;p164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221" name="Google Shape;5221;p164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2" name="Google Shape;5222;p164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3" name="Google Shape;5223;p164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224" name="Google Shape;5224;p164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5" name="Google Shape;5225;p164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6" name="Google Shape;5226;p164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227" name="Google Shape;5227;p164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8" name="Google Shape;5228;p164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29" name="Google Shape;5229;p164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230" name="Google Shape;5230;p164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231" name="Google Shape;5231;p164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2" name="Google Shape;5232;p164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3" name="Google Shape;5233;p164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234" name="Google Shape;5234;p164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5" name="Google Shape;5235;p164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36" name="Google Shape;5236;p164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237" name="Google Shape;5237;p164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8" name="Google Shape;5238;p164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239" name="Google Shape;5239;p164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240" name="Google Shape;5240;p164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5241" name="Google Shape;5241;p164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242" name="Google Shape;5242;p164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243" name="Google Shape;5243;p164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4" name="Google Shape;5244;p164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45" name="Google Shape;5245;p164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46" name="Google Shape;5246;p164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247" name="Google Shape;5247;p164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48" name="Google Shape;5248;p164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49" name="Google Shape;5249;p164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250" name="Google Shape;5250;p164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251" name="Google Shape;5251;p164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2" name="Google Shape;5252;p164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53" name="Google Shape;5253;p164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254" name="Google Shape;5254;p164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5" name="Google Shape;5255;p164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56" name="Google Shape;5256;p164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57" name="Google Shape;5257;p164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258" name="Google Shape;5258;p164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259" name="Google Shape;5259;p164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0" name="Google Shape;5260;p164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261" name="Google Shape;5261;p164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262" name="Google Shape;5262;p164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263" name="Google Shape;5263;p164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4" name="Google Shape;5264;p164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65" name="Google Shape;5265;p164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266" name="Google Shape;5266;p164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267" name="Google Shape;5267;p164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8" name="Google Shape;5268;p164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69" name="Google Shape;5269;p164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270" name="Google Shape;5270;p164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71" name="Google Shape;5271;p164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272" name="Google Shape;5272;p164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73" name="Google Shape;5273;p164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5274" name="Google Shape;5274;p164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275" name="Google Shape;5275;p164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276" name="Google Shape;5276;p164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77" name="Google Shape;5277;p164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78" name="Google Shape;5278;p164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279" name="Google Shape;5279;p164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0" name="Google Shape;5280;p164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1" name="Google Shape;5281;p164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282" name="Google Shape;5282;p164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3" name="Google Shape;5283;p164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4" name="Google Shape;5284;p164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285" name="Google Shape;5285;p164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6" name="Google Shape;5286;p164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87" name="Google Shape;5287;p164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288" name="Google Shape;5288;p164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89" name="Google Shape;5289;p164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0" name="Google Shape;5290;p164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291" name="Google Shape;5291;p164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2" name="Google Shape;5292;p164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3" name="Google Shape;5293;p164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294" name="Google Shape;5294;p164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5" name="Google Shape;5295;p164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6" name="Google Shape;5296;p164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297" name="Google Shape;5297;p164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8" name="Google Shape;5298;p164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99" name="Google Shape;5299;p164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300" name="Google Shape;5300;p164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1" name="Google Shape;5301;p164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2" name="Google Shape;5302;p164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303" name="Google Shape;5303;p164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4" name="Google Shape;5304;p164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5" name="Google Shape;5305;p164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306" name="Google Shape;5306;p164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7" name="Google Shape;5307;p164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08" name="Google Shape;5308;p164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309" name="Google Shape;5309;p164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0" name="Google Shape;5310;p164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1" name="Google Shape;5311;p164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312" name="Google Shape;5312;p164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3" name="Google Shape;5313;p164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4" name="Google Shape;5314;p164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315" name="Google Shape;5315;p164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6" name="Google Shape;5316;p164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17" name="Google Shape;5317;p164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318" name="Google Shape;5318;p164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19" name="Google Shape;5319;p164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0" name="Google Shape;5320;p164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321" name="Google Shape;5321;p164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2" name="Google Shape;5322;p164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23" name="Google Shape;5323;p164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324" name="Google Shape;5324;p164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25" name="Google Shape;5325;p164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26" name="Google Shape;5326;p164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27" name="Google Shape;5327;p164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328" name="Google Shape;5328;p164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329" name="Google Shape;5329;p164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0" name="Google Shape;5330;p164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1" name="Google Shape;5331;p164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332" name="Google Shape;5332;p164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3" name="Google Shape;5333;p164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4" name="Google Shape;5334;p164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335" name="Google Shape;5335;p164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6" name="Google Shape;5336;p164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37" name="Google Shape;5337;p164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338" name="Google Shape;5338;p164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39" name="Google Shape;5339;p164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0" name="Google Shape;5340;p164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341" name="Google Shape;5341;p164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2" name="Google Shape;5342;p164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3" name="Google Shape;5343;p164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344" name="Google Shape;5344;p164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5" name="Google Shape;5345;p164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6" name="Google Shape;5346;p164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347" name="Google Shape;5347;p164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48" name="Google Shape;5348;p164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49" name="Google Shape;5349;p164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350" name="Google Shape;5350;p164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1" name="Google Shape;5351;p164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2" name="Google Shape;5352;p164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353" name="Google Shape;5353;p164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4" name="Google Shape;5354;p164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5" name="Google Shape;5355;p164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356" name="Google Shape;5356;p164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57" name="Google Shape;5357;p164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58" name="Google Shape;5358;p164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359" name="Google Shape;5359;p164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0" name="Google Shape;5360;p164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1" name="Google Shape;5361;p164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362" name="Google Shape;5362;p164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3" name="Google Shape;5363;p164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4" name="Google Shape;5364;p164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365" name="Google Shape;5365;p164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6" name="Google Shape;5366;p164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67" name="Google Shape;5367;p164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368" name="Google Shape;5368;p164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69" name="Google Shape;5369;p164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0" name="Google Shape;5370;p164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371" name="Google Shape;5371;p164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2" name="Google Shape;5372;p164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3" name="Google Shape;5373;p164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374" name="Google Shape;5374;p164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5" name="Google Shape;5375;p164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376" name="Google Shape;5376;p164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377" name="Google Shape;5377;p164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8" name="Google Shape;5378;p164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379" name="Google Shape;5379;p164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 1">
  <p:cSld name="CUSTOM_21_2_1_1_1_1_1_1_1_1_1_1_3">
    <p:spTree>
      <p:nvGrpSpPr>
        <p:cNvPr id="5380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p165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2" name="Google Shape;5382;p165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3" name="Google Shape;5383;p165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4" name="Google Shape;5384;p165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5" name="Google Shape;5385;p165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6" name="Google Shape;5386;p165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87" name="Google Shape;5387;p165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5388" name="Google Shape;5388;p165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389" name="Google Shape;5389;p16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390" name="Google Shape;5390;p165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391" name="Google Shape;5391;p165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2" name="Google Shape;5392;p165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93" name="Google Shape;5393;p165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394" name="Google Shape;5394;p165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5" name="Google Shape;5395;p165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96" name="Google Shape;5396;p165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397" name="Google Shape;5397;p165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8" name="Google Shape;5398;p165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99" name="Google Shape;5399;p165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400" name="Google Shape;5400;p165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1" name="Google Shape;5401;p165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2" name="Google Shape;5402;p165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403" name="Google Shape;5403;p165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4" name="Google Shape;5404;p165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5" name="Google Shape;5405;p165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406" name="Google Shape;5406;p165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7" name="Google Shape;5407;p165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08" name="Google Shape;5408;p165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409" name="Google Shape;5409;p165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0" name="Google Shape;5410;p165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1" name="Google Shape;5411;p165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412" name="Google Shape;5412;p165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13" name="Google Shape;5413;p165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14" name="Google Shape;5414;p165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415" name="Google Shape;5415;p165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6" name="Google Shape;5416;p165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17" name="Google Shape;5417;p165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418" name="Google Shape;5418;p165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19" name="Google Shape;5419;p165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0" name="Google Shape;5420;p165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421" name="Google Shape;5421;p165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2" name="Google Shape;5422;p165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3" name="Google Shape;5423;p165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424" name="Google Shape;5424;p165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5" name="Google Shape;5425;p165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6" name="Google Shape;5426;p165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427" name="Google Shape;5427;p165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28" name="Google Shape;5428;p165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29" name="Google Shape;5429;p165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430" name="Google Shape;5430;p165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1" name="Google Shape;5431;p165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2" name="Google Shape;5432;p165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433" name="Google Shape;5433;p165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4" name="Google Shape;5434;p165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5" name="Google Shape;5435;p165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436" name="Google Shape;5436;p165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37" name="Google Shape;5437;p165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38" name="Google Shape;5438;p165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439" name="Google Shape;5439;p165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40" name="Google Shape;5440;p165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41" name="Google Shape;5441;p165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2" name="Google Shape;5442;p165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43" name="Google Shape;5443;p165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5444" name="Google Shape;5444;p16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5445" name="Google Shape;5445;p165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5446" name="Google Shape;5446;p165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7" name="Google Shape;5447;p165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48" name="Google Shape;5448;p165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5449" name="Google Shape;5449;p165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0" name="Google Shape;5450;p165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1" name="Google Shape;5451;p165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5452" name="Google Shape;5452;p165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3" name="Google Shape;5453;p165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4" name="Google Shape;5454;p165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5455" name="Google Shape;5455;p165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6" name="Google Shape;5456;p165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57" name="Google Shape;5457;p165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5458" name="Google Shape;5458;p165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9" name="Google Shape;5459;p165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0" name="Google Shape;5460;p165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5461" name="Google Shape;5461;p165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2" name="Google Shape;5462;p165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3" name="Google Shape;5463;p165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5464" name="Google Shape;5464;p165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5" name="Google Shape;5465;p165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66" name="Google Shape;5466;p165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5467" name="Google Shape;5467;p165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8" name="Google Shape;5468;p165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5469" name="Google Shape;5469;p165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5470" name="Google Shape;5470;p165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1" name="Google Shape;5471;p165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2" name="Google Shape;5472;p165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5473" name="Google Shape;5473;p165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4" name="Google Shape;5474;p165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5" name="Google Shape;5475;p165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5476" name="Google Shape;5476;p165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7" name="Google Shape;5477;p165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78" name="Google Shape;5478;p165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5479" name="Google Shape;5479;p165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0" name="Google Shape;5480;p165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1" name="Google Shape;5481;p165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5482" name="Google Shape;5482;p165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3" name="Google Shape;5483;p165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4" name="Google Shape;5484;p165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5485" name="Google Shape;5485;p165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6" name="Google Shape;5486;p165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87" name="Google Shape;5487;p165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5488" name="Google Shape;5488;p165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89" name="Google Shape;5489;p165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0" name="Google Shape;5490;p165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5491" name="Google Shape;5491;p165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2" name="Google Shape;5492;p165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493" name="Google Shape;5493;p165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5494" name="Google Shape;5494;p165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95" name="Google Shape;5495;p165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96" name="Google Shape;5496;p165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7" name="Google Shape;5497;p165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98" name="Google Shape;5498;p165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5499" name="Google Shape;5499;p16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500" name="Google Shape;5500;p16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501" name="Google Shape;5501;p16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2" name="Google Shape;5502;p16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03" name="Google Shape;5503;p16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504" name="Google Shape;5504;p16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5" name="Google Shape;5505;p16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06" name="Google Shape;5506;p16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507" name="Google Shape;5507;p16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08" name="Google Shape;5508;p16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09" name="Google Shape;5509;p16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510" name="Google Shape;5510;p16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1" name="Google Shape;5511;p16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2" name="Google Shape;5512;p16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513" name="Google Shape;5513;p16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14" name="Google Shape;5514;p16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15" name="Google Shape;5515;p16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516" name="Google Shape;5516;p16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517" name="Google Shape;5517;p16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8" name="Google Shape;5518;p16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19" name="Google Shape;5519;p16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520" name="Google Shape;5520;p16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1" name="Google Shape;5521;p16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22" name="Google Shape;5522;p16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523" name="Google Shape;5523;p16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4" name="Google Shape;5524;p16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25" name="Google Shape;5525;p16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26" name="Google Shape;5526;p16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5527" name="Google Shape;5527;p16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5528" name="Google Shape;5528;p16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29" name="Google Shape;5529;p16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0" name="Google Shape;5530;p16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5531" name="Google Shape;5531;p16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2" name="Google Shape;5532;p16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3" name="Google Shape;5533;p16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5534" name="Google Shape;5534;p16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5" name="Google Shape;5535;p16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6" name="Google Shape;5536;p16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5537" name="Google Shape;5537;p16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8" name="Google Shape;5538;p16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39" name="Google Shape;5539;p16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5540" name="Google Shape;5540;p16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1" name="Google Shape;5541;p16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42" name="Google Shape;5542;p16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5543" name="Google Shape;5543;p16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5544" name="Google Shape;5544;p16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5" name="Google Shape;5545;p16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46" name="Google Shape;5546;p16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5547" name="Google Shape;5547;p16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8" name="Google Shape;5548;p16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49" name="Google Shape;5549;p16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5550" name="Google Shape;5550;p16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51" name="Google Shape;5551;p16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5552" name="Google Shape;5552;p16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5553" name="Google Shape;5553;p165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5554" name="Google Shape;5554;p165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555" name="Google Shape;5555;p165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556" name="Google Shape;5556;p165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7" name="Google Shape;5557;p165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58" name="Google Shape;5558;p165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59" name="Google Shape;5559;p165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560" name="Google Shape;5560;p165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61" name="Google Shape;5561;p165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62" name="Google Shape;5562;p165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563" name="Google Shape;5563;p165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564" name="Google Shape;5564;p165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5" name="Google Shape;5565;p165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66" name="Google Shape;5566;p165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567" name="Google Shape;5567;p165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68" name="Google Shape;5568;p165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69" name="Google Shape;5569;p165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0" name="Google Shape;5570;p165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5571" name="Google Shape;5571;p165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5572" name="Google Shape;5572;p165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3" name="Google Shape;5573;p165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574" name="Google Shape;5574;p165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75" name="Google Shape;5575;p165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5576" name="Google Shape;5576;p165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77" name="Google Shape;5577;p165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78" name="Google Shape;5578;p165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5579" name="Google Shape;5579;p165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5580" name="Google Shape;5580;p165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1" name="Google Shape;5581;p165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582" name="Google Shape;5582;p165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5583" name="Google Shape;5583;p165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84" name="Google Shape;5584;p165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5585" name="Google Shape;5585;p165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6" name="Google Shape;5586;p165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5587" name="Google Shape;5587;p165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588" name="Google Shape;5588;p165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589" name="Google Shape;5589;p165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0" name="Google Shape;5590;p165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1" name="Google Shape;5591;p165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592" name="Google Shape;5592;p165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3" name="Google Shape;5593;p165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4" name="Google Shape;5594;p165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595" name="Google Shape;5595;p165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6" name="Google Shape;5596;p165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597" name="Google Shape;5597;p165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598" name="Google Shape;5598;p165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99" name="Google Shape;5599;p165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0" name="Google Shape;5600;p165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601" name="Google Shape;5601;p165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2" name="Google Shape;5602;p165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3" name="Google Shape;5603;p165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604" name="Google Shape;5604;p165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5" name="Google Shape;5605;p165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6" name="Google Shape;5606;p165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607" name="Google Shape;5607;p165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8" name="Google Shape;5608;p165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09" name="Google Shape;5609;p165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610" name="Google Shape;5610;p165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1" name="Google Shape;5611;p165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2" name="Google Shape;5612;p165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613" name="Google Shape;5613;p165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4" name="Google Shape;5614;p165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5" name="Google Shape;5615;p165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616" name="Google Shape;5616;p165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7" name="Google Shape;5617;p165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18" name="Google Shape;5618;p165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619" name="Google Shape;5619;p165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0" name="Google Shape;5620;p165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1" name="Google Shape;5621;p165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622" name="Google Shape;5622;p165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3" name="Google Shape;5623;p165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4" name="Google Shape;5624;p165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625" name="Google Shape;5625;p165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6" name="Google Shape;5626;p165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27" name="Google Shape;5627;p165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628" name="Google Shape;5628;p165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9" name="Google Shape;5629;p165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0" name="Google Shape;5630;p165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631" name="Google Shape;5631;p165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2" name="Google Shape;5632;p165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3" name="Google Shape;5633;p165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634" name="Google Shape;5634;p165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5" name="Google Shape;5635;p165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36" name="Google Shape;5636;p165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637" name="Google Shape;5637;p165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8" name="Google Shape;5638;p165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39" name="Google Shape;5639;p165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40" name="Google Shape;5640;p165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5641" name="Google Shape;5641;p165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5642" name="Google Shape;5642;p165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3" name="Google Shape;5643;p165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4" name="Google Shape;5644;p165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5645" name="Google Shape;5645;p165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6" name="Google Shape;5646;p165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47" name="Google Shape;5647;p165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5648" name="Google Shape;5648;p165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9" name="Google Shape;5649;p165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0" name="Google Shape;5650;p165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5651" name="Google Shape;5651;p165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2" name="Google Shape;5652;p165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3" name="Google Shape;5653;p165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5654" name="Google Shape;5654;p165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5" name="Google Shape;5655;p165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6" name="Google Shape;5656;p165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5657" name="Google Shape;5657;p165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8" name="Google Shape;5658;p165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59" name="Google Shape;5659;p165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5660" name="Google Shape;5660;p165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1" name="Google Shape;5661;p165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2" name="Google Shape;5662;p165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5663" name="Google Shape;5663;p165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4" name="Google Shape;5664;p165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5" name="Google Shape;5665;p165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5666" name="Google Shape;5666;p165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7" name="Google Shape;5667;p165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68" name="Google Shape;5668;p165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5669" name="Google Shape;5669;p165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0" name="Google Shape;5670;p165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1" name="Google Shape;5671;p165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5672" name="Google Shape;5672;p165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3" name="Google Shape;5673;p165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4" name="Google Shape;5674;p165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5675" name="Google Shape;5675;p165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6" name="Google Shape;5676;p165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77" name="Google Shape;5677;p165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5678" name="Google Shape;5678;p165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79" name="Google Shape;5679;p165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0" name="Google Shape;5680;p165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5681" name="Google Shape;5681;p165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2" name="Google Shape;5682;p165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3" name="Google Shape;5683;p165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5684" name="Google Shape;5684;p165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5" name="Google Shape;5685;p165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6" name="Google Shape;5686;p165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5687" name="Google Shape;5687;p165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88" name="Google Shape;5688;p165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689" name="Google Shape;5689;p165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5690" name="Google Shape;5690;p165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1" name="Google Shape;5691;p165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92" name="Google Shape;5692;p165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4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18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8"/>
          <p:cNvGrpSpPr/>
          <p:nvPr/>
        </p:nvGrpSpPr>
        <p:grpSpPr>
          <a:xfrm>
            <a:off x="200000" y="160788"/>
            <a:ext cx="8700550" cy="4802963"/>
            <a:chOff x="200000" y="160788"/>
            <a:chExt cx="8700550" cy="4802963"/>
          </a:xfrm>
        </p:grpSpPr>
        <p:sp>
          <p:nvSpPr>
            <p:cNvPr id="649" name="Google Shape;649;p18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8546413" y="160788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18"/>
          <p:cNvSpPr/>
          <p:nvPr/>
        </p:nvSpPr>
        <p:spPr>
          <a:xfrm>
            <a:off x="539375" y="525698"/>
            <a:ext cx="8058675" cy="622887"/>
          </a:xfrm>
          <a:custGeom>
            <a:rect b="b" l="l" r="r" t="t"/>
            <a:pathLst>
              <a:path extrusionOk="0" h="150003" w="322347">
                <a:moveTo>
                  <a:pt x="4623" y="0"/>
                </a:moveTo>
                <a:lnTo>
                  <a:pt x="322347" y="1124"/>
                </a:lnTo>
                <a:lnTo>
                  <a:pt x="319013" y="150003"/>
                </a:lnTo>
                <a:lnTo>
                  <a:pt x="0" y="148637"/>
                </a:lnTo>
                <a:close/>
              </a:path>
            </a:pathLst>
          </a:cu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Google Shape;659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0" name="Google Shape;660;p18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AutoNum type="arabicPeriod"/>
              <a:defRPr sz="13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61" name="Google Shape;661;p18"/>
          <p:cNvGrpSpPr/>
          <p:nvPr/>
        </p:nvGrpSpPr>
        <p:grpSpPr>
          <a:xfrm>
            <a:off x="-12" y="4051442"/>
            <a:ext cx="9149850" cy="1105107"/>
            <a:chOff x="-12" y="4051442"/>
            <a:chExt cx="9149850" cy="1105107"/>
          </a:xfrm>
        </p:grpSpPr>
        <p:grpSp>
          <p:nvGrpSpPr>
            <p:cNvPr id="662" name="Google Shape;662;p18"/>
            <p:cNvGrpSpPr/>
            <p:nvPr/>
          </p:nvGrpSpPr>
          <p:grpSpPr>
            <a:xfrm>
              <a:off x="-12" y="4191555"/>
              <a:ext cx="1485399" cy="952232"/>
              <a:chOff x="251800" y="3722225"/>
              <a:chExt cx="2833650" cy="1507650"/>
            </a:xfrm>
          </p:grpSpPr>
          <p:sp>
            <p:nvSpPr>
              <p:cNvPr id="663" name="Google Shape;663;p18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8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8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8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8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8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9" name="Google Shape;669;p18"/>
            <p:cNvGrpSpPr/>
            <p:nvPr/>
          </p:nvGrpSpPr>
          <p:grpSpPr>
            <a:xfrm flipH="1">
              <a:off x="7425846" y="4051442"/>
              <a:ext cx="1723993" cy="1105107"/>
              <a:chOff x="251800" y="3722225"/>
              <a:chExt cx="2833650" cy="1507650"/>
            </a:xfrm>
          </p:grpSpPr>
          <p:sp>
            <p:nvSpPr>
              <p:cNvPr id="670" name="Google Shape;670;p18"/>
              <p:cNvSpPr/>
              <p:nvPr/>
            </p:nvSpPr>
            <p:spPr>
              <a:xfrm>
                <a:off x="251800" y="3741975"/>
                <a:ext cx="2833650" cy="1487900"/>
              </a:xfrm>
              <a:custGeom>
                <a:rect b="b" l="l" r="r" t="t"/>
                <a:pathLst>
                  <a:path extrusionOk="0" h="59516" w="113346">
                    <a:moveTo>
                      <a:pt x="24925" y="15412"/>
                    </a:moveTo>
                    <a:cubicBezTo>
                      <a:pt x="39940" y="13314"/>
                      <a:pt x="55959" y="15320"/>
                      <a:pt x="65290" y="28694"/>
                    </a:cubicBezTo>
                    <a:cubicBezTo>
                      <a:pt x="68208" y="32889"/>
                      <a:pt x="70609" y="38847"/>
                      <a:pt x="71400" y="44348"/>
                    </a:cubicBezTo>
                    <a:cubicBezTo>
                      <a:pt x="73558" y="43345"/>
                      <a:pt x="76081" y="43071"/>
                      <a:pt x="78330" y="43467"/>
                    </a:cubicBezTo>
                    <a:cubicBezTo>
                      <a:pt x="80762" y="43923"/>
                      <a:pt x="82859" y="45138"/>
                      <a:pt x="84318" y="46993"/>
                    </a:cubicBezTo>
                    <a:cubicBezTo>
                      <a:pt x="84835" y="46506"/>
                      <a:pt x="85412" y="46050"/>
                      <a:pt x="85990" y="45655"/>
                    </a:cubicBezTo>
                    <a:cubicBezTo>
                      <a:pt x="90610" y="42616"/>
                      <a:pt x="96780" y="42555"/>
                      <a:pt x="101856" y="44378"/>
                    </a:cubicBezTo>
                    <a:cubicBezTo>
                      <a:pt x="108452" y="46780"/>
                      <a:pt x="113315" y="52281"/>
                      <a:pt x="113346" y="59515"/>
                    </a:cubicBezTo>
                    <a:lnTo>
                      <a:pt x="113346" y="59515"/>
                    </a:lnTo>
                    <a:lnTo>
                      <a:pt x="0" y="59515"/>
                    </a:lnTo>
                    <a:lnTo>
                      <a:pt x="0" y="1156"/>
                    </a:lnTo>
                    <a:cubicBezTo>
                      <a:pt x="7903" y="1"/>
                      <a:pt x="17903" y="275"/>
                      <a:pt x="22615" y="7843"/>
                    </a:cubicBezTo>
                    <a:cubicBezTo>
                      <a:pt x="23922" y="9940"/>
                      <a:pt x="24773" y="12737"/>
                      <a:pt x="24925" y="154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18"/>
              <p:cNvSpPr/>
              <p:nvPr/>
            </p:nvSpPr>
            <p:spPr>
              <a:xfrm>
                <a:off x="251800" y="3722225"/>
                <a:ext cx="2785775" cy="1507650"/>
              </a:xfrm>
              <a:custGeom>
                <a:rect b="b" l="l" r="r" t="t"/>
                <a:pathLst>
                  <a:path extrusionOk="0" h="60306" w="111431">
                    <a:moveTo>
                      <a:pt x="111431" y="60305"/>
                    </a:moveTo>
                    <a:cubicBezTo>
                      <a:pt x="111370" y="46232"/>
                      <a:pt x="90762" y="41004"/>
                      <a:pt x="83953" y="51065"/>
                    </a:cubicBezTo>
                    <a:cubicBezTo>
                      <a:pt x="81704" y="44652"/>
                      <a:pt x="72828" y="44804"/>
                      <a:pt x="69819" y="48725"/>
                    </a:cubicBezTo>
                    <a:cubicBezTo>
                      <a:pt x="69819" y="48725"/>
                      <a:pt x="69211" y="10670"/>
                      <a:pt x="22949" y="18420"/>
                    </a:cubicBezTo>
                    <a:cubicBezTo>
                      <a:pt x="22949" y="18420"/>
                      <a:pt x="25411" y="1"/>
                      <a:pt x="0" y="3861"/>
                    </a:cubicBezTo>
                    <a:lnTo>
                      <a:pt x="0" y="60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8"/>
              <p:cNvSpPr/>
              <p:nvPr/>
            </p:nvSpPr>
            <p:spPr>
              <a:xfrm>
                <a:off x="251800" y="4019350"/>
                <a:ext cx="2785775" cy="1210525"/>
              </a:xfrm>
              <a:custGeom>
                <a:rect b="b" l="l" r="r" t="t"/>
                <a:pathLst>
                  <a:path extrusionOk="0" h="48421" w="111431">
                    <a:moveTo>
                      <a:pt x="111431" y="48420"/>
                    </a:moveTo>
                    <a:cubicBezTo>
                      <a:pt x="111400" y="43040"/>
                      <a:pt x="108361" y="38937"/>
                      <a:pt x="104227" y="36505"/>
                    </a:cubicBezTo>
                    <a:cubicBezTo>
                      <a:pt x="104227" y="44256"/>
                      <a:pt x="83740" y="43040"/>
                      <a:pt x="81096" y="48420"/>
                    </a:cubicBezTo>
                    <a:close/>
                    <a:moveTo>
                      <a:pt x="0" y="0"/>
                    </a:moveTo>
                    <a:lnTo>
                      <a:pt x="0" y="48420"/>
                    </a:lnTo>
                    <a:lnTo>
                      <a:pt x="61187" y="48420"/>
                    </a:lnTo>
                    <a:cubicBezTo>
                      <a:pt x="40244" y="48420"/>
                      <a:pt x="32706" y="33861"/>
                      <a:pt x="34499" y="25259"/>
                    </a:cubicBezTo>
                    <a:cubicBezTo>
                      <a:pt x="28542" y="26688"/>
                      <a:pt x="18997" y="24347"/>
                      <a:pt x="24621" y="14529"/>
                    </a:cubicBezTo>
                    <a:cubicBezTo>
                      <a:pt x="11399" y="18086"/>
                      <a:pt x="0" y="13587"/>
                      <a:pt x="0" y="0"/>
                    </a:cubicBezTo>
                    <a:close/>
                    <a:moveTo>
                      <a:pt x="64135" y="48420"/>
                    </a:moveTo>
                    <a:lnTo>
                      <a:pt x="76992" y="48420"/>
                    </a:lnTo>
                    <a:cubicBezTo>
                      <a:pt x="72676" y="44864"/>
                      <a:pt x="67631" y="46445"/>
                      <a:pt x="64135" y="48420"/>
                    </a:cubicBezTo>
                    <a:close/>
                  </a:path>
                </a:pathLst>
              </a:custGeom>
              <a:solidFill>
                <a:srgbClr val="191919">
                  <a:alpha val="1116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8"/>
              <p:cNvSpPr/>
              <p:nvPr/>
            </p:nvSpPr>
            <p:spPr>
              <a:xfrm>
                <a:off x="589950" y="4052025"/>
                <a:ext cx="395925" cy="330575"/>
              </a:xfrm>
              <a:custGeom>
                <a:rect b="b" l="l" r="r" t="t"/>
                <a:pathLst>
                  <a:path extrusionOk="0" h="13223" w="15837">
                    <a:moveTo>
                      <a:pt x="0" y="3648"/>
                    </a:moveTo>
                    <a:cubicBezTo>
                      <a:pt x="0" y="3648"/>
                      <a:pt x="10000" y="2462"/>
                      <a:pt x="11095" y="13222"/>
                    </a:cubicBezTo>
                    <a:cubicBezTo>
                      <a:pt x="11095" y="13222"/>
                      <a:pt x="15836" y="7690"/>
                      <a:pt x="10699" y="3830"/>
                    </a:cubicBezTo>
                    <a:cubicBezTo>
                      <a:pt x="5593" y="0"/>
                      <a:pt x="0" y="3648"/>
                      <a:pt x="0" y="364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8"/>
              <p:cNvSpPr/>
              <p:nvPr/>
            </p:nvSpPr>
            <p:spPr>
              <a:xfrm>
                <a:off x="1779925" y="4833200"/>
                <a:ext cx="377700" cy="294100"/>
              </a:xfrm>
              <a:custGeom>
                <a:rect b="b" l="l" r="r" t="t"/>
                <a:pathLst>
                  <a:path extrusionOk="0" h="11764" w="15108">
                    <a:moveTo>
                      <a:pt x="1" y="5380"/>
                    </a:moveTo>
                    <a:cubicBezTo>
                      <a:pt x="1" y="5380"/>
                      <a:pt x="9363" y="1672"/>
                      <a:pt x="13223" y="11763"/>
                    </a:cubicBezTo>
                    <a:cubicBezTo>
                      <a:pt x="13223" y="11763"/>
                      <a:pt x="15108" y="4772"/>
                      <a:pt x="9150" y="2371"/>
                    </a:cubicBezTo>
                    <a:cubicBezTo>
                      <a:pt x="3223" y="0"/>
                      <a:pt x="1" y="5380"/>
                      <a:pt x="1" y="5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8"/>
              <p:cNvSpPr/>
              <p:nvPr/>
            </p:nvSpPr>
            <p:spPr>
              <a:xfrm>
                <a:off x="1577050" y="4776950"/>
                <a:ext cx="376175" cy="378450"/>
              </a:xfrm>
              <a:custGeom>
                <a:rect b="b" l="l" r="r" t="t"/>
                <a:pathLst>
                  <a:path extrusionOk="0" h="15138" w="15047">
                    <a:moveTo>
                      <a:pt x="0" y="4074"/>
                    </a:moveTo>
                    <a:cubicBezTo>
                      <a:pt x="0" y="4074"/>
                      <a:pt x="10092" y="4469"/>
                      <a:pt x="8389" y="15138"/>
                    </a:cubicBezTo>
                    <a:cubicBezTo>
                      <a:pt x="15046" y="9727"/>
                      <a:pt x="9028" y="1"/>
                      <a:pt x="0" y="40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693" name="Shape 5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4" name="Google Shape;5694;p166"/>
          <p:cNvSpPr/>
          <p:nvPr/>
        </p:nvSpPr>
        <p:spPr>
          <a:xfrm rot="10800000">
            <a:off x="-75975" y="-39140"/>
            <a:ext cx="3509452" cy="1137819"/>
          </a:xfrm>
          <a:custGeom>
            <a:rect b="b" l="l" r="r" t="t"/>
            <a:pathLst>
              <a:path extrusionOk="0" h="7088" w="21862">
                <a:moveTo>
                  <a:pt x="20392" y="0"/>
                </a:moveTo>
                <a:cubicBezTo>
                  <a:pt x="19697" y="0"/>
                  <a:pt x="19010" y="139"/>
                  <a:pt x="18446" y="437"/>
                </a:cubicBezTo>
                <a:cubicBezTo>
                  <a:pt x="17368" y="1003"/>
                  <a:pt x="16913" y="1997"/>
                  <a:pt x="16387" y="2893"/>
                </a:cubicBezTo>
                <a:cubicBezTo>
                  <a:pt x="15861" y="3789"/>
                  <a:pt x="15050" y="4733"/>
                  <a:pt x="13753" y="4924"/>
                </a:cubicBezTo>
                <a:cubicBezTo>
                  <a:pt x="13587" y="4948"/>
                  <a:pt x="13420" y="4959"/>
                  <a:pt x="13253" y="4959"/>
                </a:cubicBezTo>
                <a:cubicBezTo>
                  <a:pt x="12545" y="4959"/>
                  <a:pt x="11838" y="4765"/>
                  <a:pt x="11156" y="4596"/>
                </a:cubicBezTo>
                <a:cubicBezTo>
                  <a:pt x="10391" y="4408"/>
                  <a:pt x="9551" y="4258"/>
                  <a:pt x="8748" y="4258"/>
                </a:cubicBezTo>
                <a:cubicBezTo>
                  <a:pt x="8042" y="4258"/>
                  <a:pt x="7365" y="4373"/>
                  <a:pt x="6793" y="4680"/>
                </a:cubicBezTo>
                <a:cubicBezTo>
                  <a:pt x="5978" y="5117"/>
                  <a:pt x="5461" y="5904"/>
                  <a:pt x="4593" y="6207"/>
                </a:cubicBezTo>
                <a:cubicBezTo>
                  <a:pt x="4569" y="6215"/>
                  <a:pt x="4545" y="6224"/>
                  <a:pt x="4519" y="6231"/>
                </a:cubicBezTo>
                <a:cubicBezTo>
                  <a:pt x="4407" y="6267"/>
                  <a:pt x="4286" y="6293"/>
                  <a:pt x="4160" y="6310"/>
                </a:cubicBezTo>
                <a:cubicBezTo>
                  <a:pt x="4052" y="6325"/>
                  <a:pt x="3944" y="6331"/>
                  <a:pt x="3836" y="6331"/>
                </a:cubicBezTo>
                <a:cubicBezTo>
                  <a:pt x="3306" y="6331"/>
                  <a:pt x="2774" y="6185"/>
                  <a:pt x="2236" y="6169"/>
                </a:cubicBezTo>
                <a:cubicBezTo>
                  <a:pt x="2205" y="6168"/>
                  <a:pt x="2173" y="6167"/>
                  <a:pt x="2142" y="6167"/>
                </a:cubicBezTo>
                <a:cubicBezTo>
                  <a:pt x="1432" y="6167"/>
                  <a:pt x="726" y="6406"/>
                  <a:pt x="265" y="6805"/>
                </a:cubicBezTo>
                <a:cubicBezTo>
                  <a:pt x="165" y="6893"/>
                  <a:pt x="77" y="6988"/>
                  <a:pt x="1" y="7088"/>
                </a:cubicBezTo>
                <a:lnTo>
                  <a:pt x="21862" y="7088"/>
                </a:lnTo>
                <a:lnTo>
                  <a:pt x="21862" y="210"/>
                </a:lnTo>
                <a:cubicBezTo>
                  <a:pt x="21397" y="73"/>
                  <a:pt x="20892" y="0"/>
                  <a:pt x="20392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5" name="Google Shape;5695;p166"/>
          <p:cNvSpPr/>
          <p:nvPr/>
        </p:nvSpPr>
        <p:spPr>
          <a:xfrm rot="10800000">
            <a:off x="7073611" y="4276678"/>
            <a:ext cx="2111739" cy="1036366"/>
          </a:xfrm>
          <a:custGeom>
            <a:rect b="b" l="l" r="r" t="t"/>
            <a:pathLst>
              <a:path extrusionOk="0" h="6456" w="13155">
                <a:moveTo>
                  <a:pt x="1821" y="0"/>
                </a:moveTo>
                <a:lnTo>
                  <a:pt x="1821" y="3"/>
                </a:lnTo>
                <a:lnTo>
                  <a:pt x="0" y="4"/>
                </a:lnTo>
                <a:lnTo>
                  <a:pt x="0" y="222"/>
                </a:lnTo>
                <a:lnTo>
                  <a:pt x="0" y="1236"/>
                </a:lnTo>
                <a:lnTo>
                  <a:pt x="0" y="2358"/>
                </a:lnTo>
                <a:lnTo>
                  <a:pt x="1" y="3370"/>
                </a:lnTo>
                <a:lnTo>
                  <a:pt x="1" y="4493"/>
                </a:lnTo>
                <a:lnTo>
                  <a:pt x="1" y="5504"/>
                </a:lnTo>
                <a:lnTo>
                  <a:pt x="1" y="6178"/>
                </a:lnTo>
                <a:cubicBezTo>
                  <a:pt x="369" y="6349"/>
                  <a:pt x="770" y="6456"/>
                  <a:pt x="1177" y="6456"/>
                </a:cubicBezTo>
                <a:cubicBezTo>
                  <a:pt x="1363" y="6456"/>
                  <a:pt x="1550" y="6434"/>
                  <a:pt x="1736" y="6385"/>
                </a:cubicBezTo>
                <a:cubicBezTo>
                  <a:pt x="1764" y="6378"/>
                  <a:pt x="1794" y="6370"/>
                  <a:pt x="1822" y="6361"/>
                </a:cubicBezTo>
                <a:cubicBezTo>
                  <a:pt x="1843" y="6355"/>
                  <a:pt x="1862" y="6348"/>
                  <a:pt x="1882" y="6342"/>
                </a:cubicBezTo>
                <a:cubicBezTo>
                  <a:pt x="2342" y="6188"/>
                  <a:pt x="2719" y="5901"/>
                  <a:pt x="3050" y="5558"/>
                </a:cubicBezTo>
                <a:cubicBezTo>
                  <a:pt x="3068" y="5540"/>
                  <a:pt x="3085" y="5522"/>
                  <a:pt x="3102" y="5503"/>
                </a:cubicBezTo>
                <a:cubicBezTo>
                  <a:pt x="3398" y="5189"/>
                  <a:pt x="3657" y="4831"/>
                  <a:pt x="3908" y="4490"/>
                </a:cubicBezTo>
                <a:cubicBezTo>
                  <a:pt x="3908" y="4490"/>
                  <a:pt x="3909" y="4490"/>
                  <a:pt x="3909" y="4489"/>
                </a:cubicBezTo>
                <a:cubicBezTo>
                  <a:pt x="3923" y="4471"/>
                  <a:pt x="3936" y="4455"/>
                  <a:pt x="3949" y="4436"/>
                </a:cubicBezTo>
                <a:cubicBezTo>
                  <a:pt x="4217" y="4078"/>
                  <a:pt x="4522" y="3714"/>
                  <a:pt x="4875" y="3424"/>
                </a:cubicBezTo>
                <a:cubicBezTo>
                  <a:pt x="4897" y="3405"/>
                  <a:pt x="4919" y="3387"/>
                  <a:pt x="4942" y="3369"/>
                </a:cubicBezTo>
                <a:cubicBezTo>
                  <a:pt x="5319" y="3071"/>
                  <a:pt x="5750" y="2859"/>
                  <a:pt x="6248" y="2826"/>
                </a:cubicBezTo>
                <a:cubicBezTo>
                  <a:pt x="6296" y="2822"/>
                  <a:pt x="6344" y="2821"/>
                  <a:pt x="6391" y="2821"/>
                </a:cubicBezTo>
                <a:cubicBezTo>
                  <a:pt x="7025" y="2821"/>
                  <a:pt x="7616" y="3105"/>
                  <a:pt x="8200" y="3368"/>
                </a:cubicBezTo>
                <a:cubicBezTo>
                  <a:pt x="8240" y="3387"/>
                  <a:pt x="8281" y="3405"/>
                  <a:pt x="8323" y="3423"/>
                </a:cubicBezTo>
                <a:cubicBezTo>
                  <a:pt x="8382" y="3449"/>
                  <a:pt x="8442" y="3475"/>
                  <a:pt x="8501" y="3501"/>
                </a:cubicBezTo>
                <a:cubicBezTo>
                  <a:pt x="9052" y="3734"/>
                  <a:pt x="9659" y="3908"/>
                  <a:pt x="10259" y="3908"/>
                </a:cubicBezTo>
                <a:cubicBezTo>
                  <a:pt x="10487" y="3908"/>
                  <a:pt x="10715" y="3882"/>
                  <a:pt x="10937" y="3826"/>
                </a:cubicBezTo>
                <a:cubicBezTo>
                  <a:pt x="11253" y="3746"/>
                  <a:pt x="11547" y="3604"/>
                  <a:pt x="11810" y="3423"/>
                </a:cubicBezTo>
                <a:cubicBezTo>
                  <a:pt x="11835" y="3405"/>
                  <a:pt x="11861" y="3387"/>
                  <a:pt x="11886" y="3368"/>
                </a:cubicBezTo>
                <a:cubicBezTo>
                  <a:pt x="11986" y="3295"/>
                  <a:pt x="12081" y="3217"/>
                  <a:pt x="12169" y="3134"/>
                </a:cubicBezTo>
                <a:cubicBezTo>
                  <a:pt x="12416" y="2906"/>
                  <a:pt x="12624" y="2641"/>
                  <a:pt x="12783" y="2355"/>
                </a:cubicBezTo>
                <a:cubicBezTo>
                  <a:pt x="12794" y="2337"/>
                  <a:pt x="12805" y="2319"/>
                  <a:pt x="12814" y="2300"/>
                </a:cubicBezTo>
                <a:cubicBezTo>
                  <a:pt x="12983" y="1983"/>
                  <a:pt x="13095" y="1639"/>
                  <a:pt x="13135" y="1287"/>
                </a:cubicBezTo>
                <a:cubicBezTo>
                  <a:pt x="13137" y="1269"/>
                  <a:pt x="13139" y="1251"/>
                  <a:pt x="13141" y="1232"/>
                </a:cubicBezTo>
                <a:cubicBezTo>
                  <a:pt x="13152" y="1109"/>
                  <a:pt x="13155" y="984"/>
                  <a:pt x="13149" y="860"/>
                </a:cubicBezTo>
                <a:cubicBezTo>
                  <a:pt x="13137" y="644"/>
                  <a:pt x="13096" y="428"/>
                  <a:pt x="13028" y="222"/>
                </a:cubicBezTo>
                <a:cubicBezTo>
                  <a:pt x="13023" y="204"/>
                  <a:pt x="13017" y="185"/>
                  <a:pt x="13010" y="167"/>
                </a:cubicBezTo>
                <a:cubicBezTo>
                  <a:pt x="12991" y="111"/>
                  <a:pt x="12969" y="56"/>
                  <a:pt x="12946" y="1"/>
                </a:cubicBezTo>
                <a:lnTo>
                  <a:pt x="1880" y="3"/>
                </a:lnTo>
                <a:lnTo>
                  <a:pt x="1880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6" name="Google Shape;5696;p166"/>
          <p:cNvSpPr/>
          <p:nvPr/>
        </p:nvSpPr>
        <p:spPr>
          <a:xfrm rot="10800000">
            <a:off x="-322222" y="3911478"/>
            <a:ext cx="4631379" cy="1561772"/>
          </a:xfrm>
          <a:custGeom>
            <a:rect b="b" l="l" r="r" t="t"/>
            <a:pathLst>
              <a:path extrusionOk="0" h="9729" w="28851">
                <a:moveTo>
                  <a:pt x="943" y="0"/>
                </a:moveTo>
                <a:cubicBezTo>
                  <a:pt x="631" y="0"/>
                  <a:pt x="337" y="87"/>
                  <a:pt x="179" y="380"/>
                </a:cubicBezTo>
                <a:cubicBezTo>
                  <a:pt x="1" y="711"/>
                  <a:pt x="78" y="1189"/>
                  <a:pt x="451" y="1303"/>
                </a:cubicBezTo>
                <a:cubicBezTo>
                  <a:pt x="355" y="2313"/>
                  <a:pt x="452" y="3522"/>
                  <a:pt x="1499" y="3989"/>
                </a:cubicBezTo>
                <a:cubicBezTo>
                  <a:pt x="1785" y="4117"/>
                  <a:pt x="2088" y="4165"/>
                  <a:pt x="2396" y="4165"/>
                </a:cubicBezTo>
                <a:cubicBezTo>
                  <a:pt x="3000" y="4165"/>
                  <a:pt x="3625" y="3981"/>
                  <a:pt x="4188" y="3848"/>
                </a:cubicBezTo>
                <a:cubicBezTo>
                  <a:pt x="4624" y="3745"/>
                  <a:pt x="5112" y="3633"/>
                  <a:pt x="5582" y="3633"/>
                </a:cubicBezTo>
                <a:cubicBezTo>
                  <a:pt x="6044" y="3633"/>
                  <a:pt x="6489" y="3741"/>
                  <a:pt x="6852" y="4069"/>
                </a:cubicBezTo>
                <a:cubicBezTo>
                  <a:pt x="7560" y="4711"/>
                  <a:pt x="7722" y="5737"/>
                  <a:pt x="8257" y="6500"/>
                </a:cubicBezTo>
                <a:cubicBezTo>
                  <a:pt x="8521" y="6876"/>
                  <a:pt x="8874" y="7178"/>
                  <a:pt x="9322" y="7300"/>
                </a:cubicBezTo>
                <a:cubicBezTo>
                  <a:pt x="9482" y="7344"/>
                  <a:pt x="9645" y="7363"/>
                  <a:pt x="9808" y="7363"/>
                </a:cubicBezTo>
                <a:cubicBezTo>
                  <a:pt x="10078" y="7363"/>
                  <a:pt x="10348" y="7310"/>
                  <a:pt x="10606" y="7231"/>
                </a:cubicBezTo>
                <a:cubicBezTo>
                  <a:pt x="11498" y="6959"/>
                  <a:pt x="12280" y="6380"/>
                  <a:pt x="13194" y="6184"/>
                </a:cubicBezTo>
                <a:cubicBezTo>
                  <a:pt x="13322" y="6156"/>
                  <a:pt x="13450" y="6141"/>
                  <a:pt x="13577" y="6141"/>
                </a:cubicBezTo>
                <a:cubicBezTo>
                  <a:pt x="13849" y="6141"/>
                  <a:pt x="14113" y="6211"/>
                  <a:pt x="14347" y="6376"/>
                </a:cubicBezTo>
                <a:cubicBezTo>
                  <a:pt x="14724" y="6643"/>
                  <a:pt x="14907" y="7097"/>
                  <a:pt x="15047" y="7521"/>
                </a:cubicBezTo>
                <a:cubicBezTo>
                  <a:pt x="15341" y="8400"/>
                  <a:pt x="15592" y="9554"/>
                  <a:pt x="16688" y="9709"/>
                </a:cubicBezTo>
                <a:cubicBezTo>
                  <a:pt x="16781" y="9722"/>
                  <a:pt x="16872" y="9728"/>
                  <a:pt x="16961" y="9728"/>
                </a:cubicBezTo>
                <a:cubicBezTo>
                  <a:pt x="18160" y="9728"/>
                  <a:pt x="18967" y="8588"/>
                  <a:pt x="19887" y="7966"/>
                </a:cubicBezTo>
                <a:cubicBezTo>
                  <a:pt x="20301" y="7685"/>
                  <a:pt x="20755" y="7537"/>
                  <a:pt x="21232" y="7537"/>
                </a:cubicBezTo>
                <a:cubicBezTo>
                  <a:pt x="21401" y="7537"/>
                  <a:pt x="21572" y="7556"/>
                  <a:pt x="21746" y="7593"/>
                </a:cubicBezTo>
                <a:cubicBezTo>
                  <a:pt x="22408" y="7736"/>
                  <a:pt x="23015" y="8087"/>
                  <a:pt x="23550" y="8494"/>
                </a:cubicBezTo>
                <a:cubicBezTo>
                  <a:pt x="24053" y="8876"/>
                  <a:pt x="24539" y="9361"/>
                  <a:pt x="25189" y="9466"/>
                </a:cubicBezTo>
                <a:cubicBezTo>
                  <a:pt x="25284" y="9481"/>
                  <a:pt x="25378" y="9489"/>
                  <a:pt x="25473" y="9489"/>
                </a:cubicBezTo>
                <a:cubicBezTo>
                  <a:pt x="26024" y="9489"/>
                  <a:pt x="26554" y="9240"/>
                  <a:pt x="26991" y="8910"/>
                </a:cubicBezTo>
                <a:cubicBezTo>
                  <a:pt x="27838" y="8271"/>
                  <a:pt x="28376" y="7319"/>
                  <a:pt x="28611" y="6292"/>
                </a:cubicBezTo>
                <a:cubicBezTo>
                  <a:pt x="28851" y="5239"/>
                  <a:pt x="28800" y="4124"/>
                  <a:pt x="28525" y="3084"/>
                </a:cubicBezTo>
                <a:cubicBezTo>
                  <a:pt x="28226" y="1958"/>
                  <a:pt x="27654" y="694"/>
                  <a:pt x="26488" y="261"/>
                </a:cubicBezTo>
                <a:cubicBezTo>
                  <a:pt x="26074" y="106"/>
                  <a:pt x="25631" y="64"/>
                  <a:pt x="25188" y="64"/>
                </a:cubicBezTo>
                <a:cubicBezTo>
                  <a:pt x="24971" y="64"/>
                  <a:pt x="24753" y="74"/>
                  <a:pt x="24540" y="86"/>
                </a:cubicBezTo>
                <a:cubicBezTo>
                  <a:pt x="23776" y="131"/>
                  <a:pt x="23013" y="188"/>
                  <a:pt x="22250" y="248"/>
                </a:cubicBezTo>
                <a:cubicBezTo>
                  <a:pt x="20720" y="367"/>
                  <a:pt x="19190" y="503"/>
                  <a:pt x="17661" y="628"/>
                </a:cubicBezTo>
                <a:cubicBezTo>
                  <a:pt x="15187" y="828"/>
                  <a:pt x="12704" y="996"/>
                  <a:pt x="10221" y="996"/>
                </a:cubicBezTo>
                <a:cubicBezTo>
                  <a:pt x="9649" y="996"/>
                  <a:pt x="9077" y="987"/>
                  <a:pt x="8505" y="967"/>
                </a:cubicBezTo>
                <a:cubicBezTo>
                  <a:pt x="6985" y="916"/>
                  <a:pt x="5467" y="790"/>
                  <a:pt x="3966" y="555"/>
                </a:cubicBezTo>
                <a:cubicBezTo>
                  <a:pt x="3209" y="436"/>
                  <a:pt x="2459" y="290"/>
                  <a:pt x="1714" y="116"/>
                </a:cubicBezTo>
                <a:cubicBezTo>
                  <a:pt x="1493" y="64"/>
                  <a:pt x="1211" y="0"/>
                  <a:pt x="94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7" name="Google Shape;5697;p166"/>
          <p:cNvSpPr/>
          <p:nvPr/>
        </p:nvSpPr>
        <p:spPr>
          <a:xfrm rot="10800000">
            <a:off x="7238474" y="-283427"/>
            <a:ext cx="2349802" cy="3352777"/>
          </a:xfrm>
          <a:custGeom>
            <a:rect b="b" l="l" r="r" t="t"/>
            <a:pathLst>
              <a:path extrusionOk="0" h="20886" w="14638">
                <a:moveTo>
                  <a:pt x="3191" y="1"/>
                </a:moveTo>
                <a:cubicBezTo>
                  <a:pt x="2885" y="1"/>
                  <a:pt x="2576" y="81"/>
                  <a:pt x="2295" y="191"/>
                </a:cubicBezTo>
                <a:cubicBezTo>
                  <a:pt x="1899" y="349"/>
                  <a:pt x="1532" y="564"/>
                  <a:pt x="1185" y="809"/>
                </a:cubicBezTo>
                <a:cubicBezTo>
                  <a:pt x="1218" y="721"/>
                  <a:pt x="1252" y="633"/>
                  <a:pt x="1287" y="547"/>
                </a:cubicBezTo>
                <a:cubicBezTo>
                  <a:pt x="1332" y="438"/>
                  <a:pt x="1242" y="367"/>
                  <a:pt x="1149" y="367"/>
                </a:cubicBezTo>
                <a:cubicBezTo>
                  <a:pt x="1089" y="367"/>
                  <a:pt x="1027" y="397"/>
                  <a:pt x="998" y="467"/>
                </a:cubicBezTo>
                <a:cubicBezTo>
                  <a:pt x="147" y="2564"/>
                  <a:pt x="0" y="4857"/>
                  <a:pt x="71" y="7096"/>
                </a:cubicBezTo>
                <a:cubicBezTo>
                  <a:pt x="107" y="8264"/>
                  <a:pt x="200" y="9428"/>
                  <a:pt x="285" y="10592"/>
                </a:cubicBezTo>
                <a:cubicBezTo>
                  <a:pt x="378" y="11838"/>
                  <a:pt x="471" y="13083"/>
                  <a:pt x="565" y="14328"/>
                </a:cubicBezTo>
                <a:cubicBezTo>
                  <a:pt x="660" y="15573"/>
                  <a:pt x="755" y="16818"/>
                  <a:pt x="852" y="18063"/>
                </a:cubicBezTo>
                <a:cubicBezTo>
                  <a:pt x="895" y="18617"/>
                  <a:pt x="909" y="19183"/>
                  <a:pt x="997" y="19731"/>
                </a:cubicBezTo>
                <a:cubicBezTo>
                  <a:pt x="1063" y="20137"/>
                  <a:pt x="1227" y="20580"/>
                  <a:pt x="1623" y="20768"/>
                </a:cubicBezTo>
                <a:cubicBezTo>
                  <a:pt x="1853" y="20878"/>
                  <a:pt x="2108" y="20885"/>
                  <a:pt x="2359" y="20885"/>
                </a:cubicBezTo>
                <a:cubicBezTo>
                  <a:pt x="2678" y="20885"/>
                  <a:pt x="2997" y="20884"/>
                  <a:pt x="3315" y="20883"/>
                </a:cubicBezTo>
                <a:cubicBezTo>
                  <a:pt x="3934" y="20882"/>
                  <a:pt x="4551" y="20881"/>
                  <a:pt x="5168" y="20880"/>
                </a:cubicBezTo>
                <a:cubicBezTo>
                  <a:pt x="6413" y="20878"/>
                  <a:pt x="7658" y="20875"/>
                  <a:pt x="8904" y="20873"/>
                </a:cubicBezTo>
                <a:cubicBezTo>
                  <a:pt x="8946" y="20873"/>
                  <a:pt x="8987" y="20873"/>
                  <a:pt x="9029" y="20873"/>
                </a:cubicBezTo>
                <a:cubicBezTo>
                  <a:pt x="9733" y="20873"/>
                  <a:pt x="10440" y="20882"/>
                  <a:pt x="11147" y="20882"/>
                </a:cubicBezTo>
                <a:cubicBezTo>
                  <a:pt x="11621" y="20882"/>
                  <a:pt x="12096" y="20878"/>
                  <a:pt x="12569" y="20863"/>
                </a:cubicBezTo>
                <a:cubicBezTo>
                  <a:pt x="13054" y="20848"/>
                  <a:pt x="13560" y="20768"/>
                  <a:pt x="13928" y="20425"/>
                </a:cubicBezTo>
                <a:cubicBezTo>
                  <a:pt x="14266" y="20112"/>
                  <a:pt x="14409" y="19650"/>
                  <a:pt x="14479" y="19208"/>
                </a:cubicBezTo>
                <a:cubicBezTo>
                  <a:pt x="14615" y="18346"/>
                  <a:pt x="14637" y="17435"/>
                  <a:pt x="14556" y="16567"/>
                </a:cubicBezTo>
                <a:cubicBezTo>
                  <a:pt x="14480" y="15744"/>
                  <a:pt x="14290" y="14898"/>
                  <a:pt x="13827" y="14200"/>
                </a:cubicBezTo>
                <a:cubicBezTo>
                  <a:pt x="13606" y="13867"/>
                  <a:pt x="13329" y="13578"/>
                  <a:pt x="13000" y="13350"/>
                </a:cubicBezTo>
                <a:cubicBezTo>
                  <a:pt x="12618" y="13086"/>
                  <a:pt x="12175" y="12928"/>
                  <a:pt x="11727" y="12811"/>
                </a:cubicBezTo>
                <a:cubicBezTo>
                  <a:pt x="10841" y="12580"/>
                  <a:pt x="9808" y="12500"/>
                  <a:pt x="9119" y="11827"/>
                </a:cubicBezTo>
                <a:cubicBezTo>
                  <a:pt x="8381" y="11106"/>
                  <a:pt x="8246" y="10000"/>
                  <a:pt x="8306" y="9020"/>
                </a:cubicBezTo>
                <a:cubicBezTo>
                  <a:pt x="8344" y="8404"/>
                  <a:pt x="8449" y="7795"/>
                  <a:pt x="8518" y="7181"/>
                </a:cubicBezTo>
                <a:cubicBezTo>
                  <a:pt x="8574" y="6676"/>
                  <a:pt x="8621" y="6136"/>
                  <a:pt x="8417" y="5654"/>
                </a:cubicBezTo>
                <a:cubicBezTo>
                  <a:pt x="7771" y="4140"/>
                  <a:pt x="5341" y="4868"/>
                  <a:pt x="4856" y="3246"/>
                </a:cubicBezTo>
                <a:cubicBezTo>
                  <a:pt x="4619" y="2457"/>
                  <a:pt x="4843" y="1582"/>
                  <a:pt x="4492" y="818"/>
                </a:cubicBezTo>
                <a:cubicBezTo>
                  <a:pt x="4321" y="450"/>
                  <a:pt x="3993" y="161"/>
                  <a:pt x="3598" y="53"/>
                </a:cubicBezTo>
                <a:cubicBezTo>
                  <a:pt x="3465" y="17"/>
                  <a:pt x="3328" y="1"/>
                  <a:pt x="3191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8" name="Google Shape;5698;p166"/>
          <p:cNvSpPr txBox="1"/>
          <p:nvPr>
            <p:ph type="title"/>
          </p:nvPr>
        </p:nvSpPr>
        <p:spPr>
          <a:xfrm>
            <a:off x="2715675" y="758952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99" name="Google Shape;5699;p166"/>
          <p:cNvSpPr/>
          <p:nvPr/>
        </p:nvSpPr>
        <p:spPr>
          <a:xfrm rot="10545964">
            <a:off x="1016839" y="203702"/>
            <a:ext cx="1057317" cy="823815"/>
          </a:xfrm>
          <a:custGeom>
            <a:rect b="b" l="l" r="r" t="t"/>
            <a:pathLst>
              <a:path extrusionOk="0" h="16033" w="17601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0" name="Google Shape;5700;p166"/>
          <p:cNvGrpSpPr/>
          <p:nvPr/>
        </p:nvGrpSpPr>
        <p:grpSpPr>
          <a:xfrm rot="-9900030">
            <a:off x="1630759" y="4533277"/>
            <a:ext cx="215932" cy="195605"/>
            <a:chOff x="1640475" y="1197075"/>
            <a:chExt cx="55475" cy="50250"/>
          </a:xfrm>
        </p:grpSpPr>
        <p:sp>
          <p:nvSpPr>
            <p:cNvPr id="5701" name="Google Shape;5701;p166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166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166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4" name="Google Shape;5704;p166"/>
          <p:cNvSpPr/>
          <p:nvPr/>
        </p:nvSpPr>
        <p:spPr>
          <a:xfrm rot="-650935">
            <a:off x="207474" y="4629032"/>
            <a:ext cx="827555" cy="193869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05" name="Google Shape;5705;p166"/>
          <p:cNvGrpSpPr/>
          <p:nvPr/>
        </p:nvGrpSpPr>
        <p:grpSpPr>
          <a:xfrm rot="10799956">
            <a:off x="274842" y="539507"/>
            <a:ext cx="438380" cy="397116"/>
            <a:chOff x="1640475" y="1197075"/>
            <a:chExt cx="55475" cy="50250"/>
          </a:xfrm>
        </p:grpSpPr>
        <p:sp>
          <p:nvSpPr>
            <p:cNvPr id="5706" name="Google Shape;5706;p166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166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166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9" name="Google Shape;5709;p166"/>
          <p:cNvGrpSpPr/>
          <p:nvPr/>
        </p:nvGrpSpPr>
        <p:grpSpPr>
          <a:xfrm rot="-3600112">
            <a:off x="8113026" y="595917"/>
            <a:ext cx="262456" cy="237752"/>
            <a:chOff x="1640475" y="1197075"/>
            <a:chExt cx="55475" cy="50250"/>
          </a:xfrm>
        </p:grpSpPr>
        <p:sp>
          <p:nvSpPr>
            <p:cNvPr id="5710" name="Google Shape;5710;p166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166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166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3" name="Google Shape;5713;p166"/>
          <p:cNvSpPr/>
          <p:nvPr/>
        </p:nvSpPr>
        <p:spPr>
          <a:xfrm rot="-9900028">
            <a:off x="6801862" y="268233"/>
            <a:ext cx="1038050" cy="243182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4" name="Google Shape;5714;p166"/>
          <p:cNvSpPr/>
          <p:nvPr/>
        </p:nvSpPr>
        <p:spPr>
          <a:xfrm rot="-9900036">
            <a:off x="8356794" y="3991332"/>
            <a:ext cx="450073" cy="665412"/>
          </a:xfrm>
          <a:custGeom>
            <a:rect b="b" l="l" r="r" t="t"/>
            <a:pathLst>
              <a:path extrusionOk="0" h="15713" w="10628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15" name="Google Shape;5715;p166"/>
          <p:cNvGrpSpPr/>
          <p:nvPr/>
        </p:nvGrpSpPr>
        <p:grpSpPr>
          <a:xfrm rot="6300003">
            <a:off x="7781718" y="4528539"/>
            <a:ext cx="330831" cy="299687"/>
            <a:chOff x="1640475" y="1197075"/>
            <a:chExt cx="55475" cy="50250"/>
          </a:xfrm>
        </p:grpSpPr>
        <p:sp>
          <p:nvSpPr>
            <p:cNvPr id="5716" name="Google Shape;5716;p166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166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166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9" name="Google Shape;5719;p166"/>
          <p:cNvSpPr txBox="1"/>
          <p:nvPr>
            <p:ph idx="1" type="subTitle"/>
          </p:nvPr>
        </p:nvSpPr>
        <p:spPr>
          <a:xfrm>
            <a:off x="1168831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5720" name="Google Shape;5720;p166"/>
          <p:cNvSpPr txBox="1"/>
          <p:nvPr>
            <p:ph idx="2" type="subTitle"/>
          </p:nvPr>
        </p:nvSpPr>
        <p:spPr>
          <a:xfrm>
            <a:off x="5028995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9"/>
          <p:cNvSpPr/>
          <p:nvPr/>
        </p:nvSpPr>
        <p:spPr>
          <a:xfrm>
            <a:off x="4401350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78" name="Google Shape;678;p19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19"/>
          <p:cNvSpPr/>
          <p:nvPr/>
        </p:nvSpPr>
        <p:spPr>
          <a:xfrm>
            <a:off x="-21525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80" name="Google Shape;680;p1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9"/>
          <p:cNvSpPr txBox="1"/>
          <p:nvPr>
            <p:ph idx="1" type="subTitle"/>
          </p:nvPr>
        </p:nvSpPr>
        <p:spPr>
          <a:xfrm>
            <a:off x="1323018" y="36004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grpSp>
        <p:nvGrpSpPr>
          <p:cNvPr id="682" name="Google Shape;682;p19"/>
          <p:cNvGrpSpPr/>
          <p:nvPr/>
        </p:nvGrpSpPr>
        <p:grpSpPr>
          <a:xfrm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683" name="Google Shape;683;p19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85" name="Google Shape;685;p19"/>
          <p:cNvSpPr txBox="1"/>
          <p:nvPr>
            <p:ph idx="2" type="subTitle"/>
          </p:nvPr>
        </p:nvSpPr>
        <p:spPr>
          <a:xfrm>
            <a:off x="6150254" y="1619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000">
                <a:latin typeface="Slackey"/>
                <a:ea typeface="Slackey"/>
                <a:cs typeface="Slackey"/>
                <a:sym typeface="Slac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686" name="Google Shape;686;p19"/>
          <p:cNvSpPr txBox="1"/>
          <p:nvPr>
            <p:ph idx="3" type="subTitle"/>
          </p:nvPr>
        </p:nvSpPr>
        <p:spPr>
          <a:xfrm>
            <a:off x="1062150" y="39933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19"/>
          <p:cNvSpPr txBox="1"/>
          <p:nvPr>
            <p:ph idx="4" type="subTitle"/>
          </p:nvPr>
        </p:nvSpPr>
        <p:spPr>
          <a:xfrm>
            <a:off x="5884925" y="2012150"/>
            <a:ext cx="2184000" cy="8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0"/>
          <p:cNvGrpSpPr/>
          <p:nvPr/>
        </p:nvGrpSpPr>
        <p:grpSpPr>
          <a:xfrm>
            <a:off x="-18625" y="-18075"/>
            <a:ext cx="9193675" cy="5192625"/>
            <a:chOff x="-18625" y="-18075"/>
            <a:chExt cx="9193675" cy="5192625"/>
          </a:xfrm>
        </p:grpSpPr>
        <p:sp>
          <p:nvSpPr>
            <p:cNvPr id="691" name="Google Shape;691;p20"/>
            <p:cNvSpPr/>
            <p:nvPr/>
          </p:nvSpPr>
          <p:spPr>
            <a:xfrm>
              <a:off x="-18625" y="770925"/>
              <a:ext cx="9193675" cy="4403625"/>
            </a:xfrm>
            <a:custGeom>
              <a:rect b="b" l="l" r="r" t="t"/>
              <a:pathLst>
                <a:path extrusionOk="0" h="176145" w="367747">
                  <a:moveTo>
                    <a:pt x="504" y="20796"/>
                  </a:moveTo>
                  <a:lnTo>
                    <a:pt x="367415" y="0"/>
                  </a:lnTo>
                  <a:lnTo>
                    <a:pt x="367747" y="176145"/>
                  </a:lnTo>
                  <a:lnTo>
                    <a:pt x="0" y="1758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692" name="Google Shape;692;p20"/>
            <p:cNvSpPr/>
            <p:nvPr/>
          </p:nvSpPr>
          <p:spPr>
            <a:xfrm>
              <a:off x="-12050" y="-18075"/>
              <a:ext cx="9178575" cy="1228675"/>
            </a:xfrm>
            <a:custGeom>
              <a:rect b="b" l="l" r="r" t="t"/>
              <a:pathLst>
                <a:path extrusionOk="0" h="49147" w="367143">
                  <a:moveTo>
                    <a:pt x="0" y="723"/>
                  </a:moveTo>
                  <a:lnTo>
                    <a:pt x="290" y="49147"/>
                  </a:lnTo>
                  <a:lnTo>
                    <a:pt x="366902" y="26019"/>
                  </a:lnTo>
                  <a:lnTo>
                    <a:pt x="3671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pic>
        <p:nvPicPr>
          <p:cNvPr id="693" name="Google Shape;693;p20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0"/>
          <p:cNvSpPr/>
          <p:nvPr/>
        </p:nvSpPr>
        <p:spPr>
          <a:xfrm>
            <a:off x="-36143" y="626375"/>
            <a:ext cx="9208925" cy="758875"/>
          </a:xfrm>
          <a:custGeom>
            <a:rect b="b" l="l" r="r" t="t"/>
            <a:pathLst>
              <a:path extrusionOk="0" h="30355" w="368357">
                <a:moveTo>
                  <a:pt x="723" y="23609"/>
                </a:moveTo>
                <a:lnTo>
                  <a:pt x="368357" y="0"/>
                </a:lnTo>
                <a:lnTo>
                  <a:pt x="368116" y="6023"/>
                </a:lnTo>
                <a:lnTo>
                  <a:pt x="0" y="3035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95" name="Google Shape;695;p20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1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8" name="Google Shape;698;p21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21"/>
          <p:cNvSpPr txBox="1"/>
          <p:nvPr>
            <p:ph idx="1" type="body"/>
          </p:nvPr>
        </p:nvSpPr>
        <p:spPr>
          <a:xfrm>
            <a:off x="1313202" y="1618375"/>
            <a:ext cx="3617400" cy="26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0" name="Google Shape;700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08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22"/>
          <p:cNvSpPr/>
          <p:nvPr/>
        </p:nvSpPr>
        <p:spPr>
          <a:xfrm>
            <a:off x="6380632" y="44171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2"/>
          <p:cNvSpPr/>
          <p:nvPr/>
        </p:nvSpPr>
        <p:spPr>
          <a:xfrm>
            <a:off x="7795062" y="469035"/>
            <a:ext cx="297184" cy="292172"/>
          </a:xfrm>
          <a:custGeom>
            <a:rect b="b" l="l" r="r" t="t"/>
            <a:pathLst>
              <a:path extrusionOk="0" h="10609" w="10791">
                <a:moveTo>
                  <a:pt x="2736" y="1"/>
                </a:moveTo>
                <a:lnTo>
                  <a:pt x="5897" y="1916"/>
                </a:lnTo>
                <a:lnTo>
                  <a:pt x="9392" y="700"/>
                </a:lnTo>
                <a:lnTo>
                  <a:pt x="8572" y="4317"/>
                </a:lnTo>
                <a:lnTo>
                  <a:pt x="10791" y="7265"/>
                </a:lnTo>
                <a:lnTo>
                  <a:pt x="7113" y="7569"/>
                </a:lnTo>
                <a:lnTo>
                  <a:pt x="4985" y="10609"/>
                </a:lnTo>
                <a:lnTo>
                  <a:pt x="3556" y="7205"/>
                </a:lnTo>
                <a:lnTo>
                  <a:pt x="0" y="6110"/>
                </a:lnTo>
                <a:lnTo>
                  <a:pt x="2796" y="3709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2"/>
          <p:cNvSpPr/>
          <p:nvPr/>
        </p:nvSpPr>
        <p:spPr>
          <a:xfrm>
            <a:off x="8046480" y="4474802"/>
            <a:ext cx="173393" cy="170861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2"/>
          <p:cNvSpPr/>
          <p:nvPr/>
        </p:nvSpPr>
        <p:spPr>
          <a:xfrm>
            <a:off x="57148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2"/>
          <p:cNvSpPr/>
          <p:nvPr/>
        </p:nvSpPr>
        <p:spPr>
          <a:xfrm>
            <a:off x="3583890" y="265860"/>
            <a:ext cx="120543" cy="118918"/>
          </a:xfrm>
          <a:custGeom>
            <a:rect b="b" l="l" r="r" t="t"/>
            <a:pathLst>
              <a:path extrusionOk="0" h="4318" w="4377">
                <a:moveTo>
                  <a:pt x="1094" y="1"/>
                </a:moveTo>
                <a:lnTo>
                  <a:pt x="2401" y="791"/>
                </a:lnTo>
                <a:lnTo>
                  <a:pt x="3799" y="274"/>
                </a:lnTo>
                <a:lnTo>
                  <a:pt x="3465" y="1764"/>
                </a:lnTo>
                <a:lnTo>
                  <a:pt x="4377" y="2949"/>
                </a:lnTo>
                <a:lnTo>
                  <a:pt x="2888" y="3101"/>
                </a:lnTo>
                <a:lnTo>
                  <a:pt x="2006" y="4317"/>
                </a:lnTo>
                <a:lnTo>
                  <a:pt x="1429" y="2949"/>
                </a:lnTo>
                <a:lnTo>
                  <a:pt x="0" y="2493"/>
                </a:lnTo>
                <a:lnTo>
                  <a:pt x="1125" y="1521"/>
                </a:lnTo>
                <a:close/>
              </a:path>
            </a:pathLst>
          </a:custGeom>
          <a:solidFill>
            <a:schemeClr val="accent4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2"/>
          <p:cNvSpPr/>
          <p:nvPr/>
        </p:nvSpPr>
        <p:spPr>
          <a:xfrm>
            <a:off x="833479" y="265083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2"/>
          <p:cNvSpPr txBox="1"/>
          <p:nvPr>
            <p:ph type="title"/>
          </p:nvPr>
        </p:nvSpPr>
        <p:spPr>
          <a:xfrm>
            <a:off x="2152625" y="1673875"/>
            <a:ext cx="5010300" cy="1755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b="1"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711" name="Google Shape;711;p22"/>
          <p:cNvSpPr/>
          <p:nvPr/>
        </p:nvSpPr>
        <p:spPr>
          <a:xfrm>
            <a:off x="526713" y="2486580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3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23"/>
          <p:cNvSpPr txBox="1"/>
          <p:nvPr>
            <p:ph type="title"/>
          </p:nvPr>
        </p:nvSpPr>
        <p:spPr>
          <a:xfrm>
            <a:off x="2370900" y="1914747"/>
            <a:ext cx="4402200" cy="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6" name="Google Shape;716;p23"/>
          <p:cNvSpPr txBox="1"/>
          <p:nvPr>
            <p:ph idx="1" type="subTitle"/>
          </p:nvPr>
        </p:nvSpPr>
        <p:spPr>
          <a:xfrm>
            <a:off x="3078364" y="2457450"/>
            <a:ext cx="2988000" cy="12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23"/>
          <p:cNvSpPr/>
          <p:nvPr/>
        </p:nvSpPr>
        <p:spPr>
          <a:xfrm>
            <a:off x="7508932" y="4579717"/>
            <a:ext cx="232741" cy="228554"/>
          </a:xfrm>
          <a:custGeom>
            <a:rect b="b" l="l" r="r" t="t"/>
            <a:pathLst>
              <a:path extrusionOk="0" h="8299" w="8451">
                <a:moveTo>
                  <a:pt x="2128" y="1"/>
                </a:moveTo>
                <a:lnTo>
                  <a:pt x="4620" y="1490"/>
                </a:lnTo>
                <a:lnTo>
                  <a:pt x="7356" y="548"/>
                </a:lnTo>
                <a:lnTo>
                  <a:pt x="6687" y="3344"/>
                </a:lnTo>
                <a:lnTo>
                  <a:pt x="8450" y="5654"/>
                </a:lnTo>
                <a:lnTo>
                  <a:pt x="5562" y="5928"/>
                </a:lnTo>
                <a:lnTo>
                  <a:pt x="3891" y="8299"/>
                </a:lnTo>
                <a:lnTo>
                  <a:pt x="2766" y="5624"/>
                </a:lnTo>
                <a:lnTo>
                  <a:pt x="0" y="4773"/>
                </a:lnTo>
                <a:lnTo>
                  <a:pt x="2189" y="2888"/>
                </a:ln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23"/>
          <p:cNvSpPr/>
          <p:nvPr/>
        </p:nvSpPr>
        <p:spPr>
          <a:xfrm>
            <a:off x="424413" y="1727205"/>
            <a:ext cx="288812" cy="282974"/>
          </a:xfrm>
          <a:custGeom>
            <a:rect b="b" l="l" r="r" t="t"/>
            <a:pathLst>
              <a:path extrusionOk="0" h="10275" w="10487">
                <a:moveTo>
                  <a:pt x="7842" y="0"/>
                </a:moveTo>
                <a:lnTo>
                  <a:pt x="4772" y="1855"/>
                </a:lnTo>
                <a:lnTo>
                  <a:pt x="1368" y="669"/>
                </a:lnTo>
                <a:lnTo>
                  <a:pt x="2189" y="4165"/>
                </a:lnTo>
                <a:lnTo>
                  <a:pt x="0" y="7022"/>
                </a:lnTo>
                <a:lnTo>
                  <a:pt x="3587" y="7326"/>
                </a:lnTo>
                <a:lnTo>
                  <a:pt x="5654" y="10274"/>
                </a:lnTo>
                <a:lnTo>
                  <a:pt x="7052" y="6991"/>
                </a:lnTo>
                <a:lnTo>
                  <a:pt x="10487" y="5928"/>
                </a:lnTo>
                <a:lnTo>
                  <a:pt x="7782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23"/>
          <p:cNvSpPr/>
          <p:nvPr/>
        </p:nvSpPr>
        <p:spPr>
          <a:xfrm>
            <a:off x="4641860" y="4604004"/>
            <a:ext cx="347417" cy="342405"/>
          </a:xfrm>
          <a:custGeom>
            <a:rect b="b" l="l" r="r" t="t"/>
            <a:pathLst>
              <a:path extrusionOk="0" h="12433" w="12615">
                <a:moveTo>
                  <a:pt x="3192" y="1"/>
                </a:moveTo>
                <a:lnTo>
                  <a:pt x="6900" y="2250"/>
                </a:lnTo>
                <a:lnTo>
                  <a:pt x="11004" y="822"/>
                </a:lnTo>
                <a:lnTo>
                  <a:pt x="10001" y="5047"/>
                </a:lnTo>
                <a:lnTo>
                  <a:pt x="12615" y="8512"/>
                </a:lnTo>
                <a:lnTo>
                  <a:pt x="8298" y="8876"/>
                </a:lnTo>
                <a:lnTo>
                  <a:pt x="5836" y="12433"/>
                </a:lnTo>
                <a:lnTo>
                  <a:pt x="4134" y="8421"/>
                </a:lnTo>
                <a:lnTo>
                  <a:pt x="0" y="7174"/>
                </a:lnTo>
                <a:lnTo>
                  <a:pt x="3253" y="4347"/>
                </a:lnTo>
                <a:close/>
              </a:path>
            </a:pathLst>
          </a:custGeom>
          <a:solidFill>
            <a:schemeClr val="accent4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23"/>
          <p:cNvSpPr/>
          <p:nvPr/>
        </p:nvSpPr>
        <p:spPr>
          <a:xfrm>
            <a:off x="5410050" y="259670"/>
            <a:ext cx="287986" cy="283800"/>
          </a:xfrm>
          <a:custGeom>
            <a:rect b="b" l="l" r="r" t="t"/>
            <a:pathLst>
              <a:path extrusionOk="0" h="10305" w="10457">
                <a:moveTo>
                  <a:pt x="2645" y="0"/>
                </a:moveTo>
                <a:lnTo>
                  <a:pt x="5715" y="1854"/>
                </a:lnTo>
                <a:lnTo>
                  <a:pt x="9120" y="699"/>
                </a:lnTo>
                <a:lnTo>
                  <a:pt x="8299" y="4195"/>
                </a:lnTo>
                <a:lnTo>
                  <a:pt x="10457" y="7052"/>
                </a:lnTo>
                <a:lnTo>
                  <a:pt x="6901" y="7356"/>
                </a:lnTo>
                <a:lnTo>
                  <a:pt x="4834" y="10304"/>
                </a:lnTo>
                <a:lnTo>
                  <a:pt x="3436" y="6991"/>
                </a:lnTo>
                <a:lnTo>
                  <a:pt x="1" y="5958"/>
                </a:lnTo>
                <a:lnTo>
                  <a:pt x="2706" y="3587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3"/>
          <p:cNvSpPr/>
          <p:nvPr/>
        </p:nvSpPr>
        <p:spPr>
          <a:xfrm>
            <a:off x="1576429" y="455158"/>
            <a:ext cx="309742" cy="305556"/>
          </a:xfrm>
          <a:custGeom>
            <a:rect b="b" l="l" r="r" t="t"/>
            <a:pathLst>
              <a:path extrusionOk="0" h="11095" w="11247">
                <a:moveTo>
                  <a:pt x="8389" y="0"/>
                </a:moveTo>
                <a:lnTo>
                  <a:pt x="5107" y="2006"/>
                </a:lnTo>
                <a:lnTo>
                  <a:pt x="1459" y="730"/>
                </a:lnTo>
                <a:lnTo>
                  <a:pt x="2310" y="4499"/>
                </a:lnTo>
                <a:lnTo>
                  <a:pt x="0" y="7599"/>
                </a:lnTo>
                <a:lnTo>
                  <a:pt x="3830" y="7903"/>
                </a:lnTo>
                <a:lnTo>
                  <a:pt x="6049" y="11095"/>
                </a:lnTo>
                <a:lnTo>
                  <a:pt x="7538" y="7538"/>
                </a:lnTo>
                <a:lnTo>
                  <a:pt x="11247" y="6414"/>
                </a:lnTo>
                <a:lnTo>
                  <a:pt x="8329" y="3861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24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6423" y="16340"/>
            <a:ext cx="91440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4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725" name="Google Shape;725;p2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25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25"/>
          <p:cNvGrpSpPr/>
          <p:nvPr/>
        </p:nvGrpSpPr>
        <p:grpSpPr>
          <a:xfrm>
            <a:off x="200000" y="160800"/>
            <a:ext cx="8700550" cy="4802950"/>
            <a:chOff x="200000" y="160800"/>
            <a:chExt cx="8700550" cy="4802950"/>
          </a:xfrm>
        </p:grpSpPr>
        <p:sp>
          <p:nvSpPr>
            <p:cNvPr id="729" name="Google Shape;729;p25"/>
            <p:cNvSpPr/>
            <p:nvPr/>
          </p:nvSpPr>
          <p:spPr>
            <a:xfrm>
              <a:off x="6965100" y="4701938"/>
              <a:ext cx="211275" cy="207475"/>
            </a:xfrm>
            <a:custGeom>
              <a:rect b="b" l="l" r="r" t="t"/>
              <a:pathLst>
                <a:path extrusionOk="0" h="8299" w="8451">
                  <a:moveTo>
                    <a:pt x="2128" y="1"/>
                  </a:moveTo>
                  <a:lnTo>
                    <a:pt x="4620" y="1490"/>
                  </a:lnTo>
                  <a:lnTo>
                    <a:pt x="7356" y="548"/>
                  </a:lnTo>
                  <a:lnTo>
                    <a:pt x="6687" y="3344"/>
                  </a:lnTo>
                  <a:lnTo>
                    <a:pt x="8450" y="5654"/>
                  </a:lnTo>
                  <a:lnTo>
                    <a:pt x="5562" y="5928"/>
                  </a:lnTo>
                  <a:lnTo>
                    <a:pt x="3891" y="8299"/>
                  </a:lnTo>
                  <a:lnTo>
                    <a:pt x="2766" y="5624"/>
                  </a:lnTo>
                  <a:lnTo>
                    <a:pt x="0" y="4773"/>
                  </a:lnTo>
                  <a:lnTo>
                    <a:pt x="2189" y="288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4459763" y="4755500"/>
              <a:ext cx="211275" cy="208250"/>
            </a:xfrm>
            <a:custGeom>
              <a:rect b="b" l="l" r="r" t="t"/>
              <a:pathLst>
                <a:path extrusionOk="0" h="8330" w="8451">
                  <a:moveTo>
                    <a:pt x="6323" y="1"/>
                  </a:moveTo>
                  <a:lnTo>
                    <a:pt x="3831" y="1521"/>
                  </a:lnTo>
                  <a:lnTo>
                    <a:pt x="1095" y="548"/>
                  </a:lnTo>
                  <a:lnTo>
                    <a:pt x="1764" y="3375"/>
                  </a:lnTo>
                  <a:lnTo>
                    <a:pt x="1" y="5685"/>
                  </a:lnTo>
                  <a:lnTo>
                    <a:pt x="2888" y="5928"/>
                  </a:lnTo>
                  <a:lnTo>
                    <a:pt x="4560" y="8329"/>
                  </a:lnTo>
                  <a:lnTo>
                    <a:pt x="5685" y="5654"/>
                  </a:lnTo>
                  <a:lnTo>
                    <a:pt x="8451" y="4803"/>
                  </a:lnTo>
                  <a:lnTo>
                    <a:pt x="6262" y="291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288150" y="539500"/>
              <a:ext cx="262175" cy="256875"/>
            </a:xfrm>
            <a:custGeom>
              <a:rect b="b" l="l" r="r" t="t"/>
              <a:pathLst>
                <a:path extrusionOk="0" h="10275" w="10487">
                  <a:moveTo>
                    <a:pt x="7842" y="0"/>
                  </a:moveTo>
                  <a:lnTo>
                    <a:pt x="4772" y="1855"/>
                  </a:lnTo>
                  <a:lnTo>
                    <a:pt x="1368" y="669"/>
                  </a:lnTo>
                  <a:lnTo>
                    <a:pt x="2189" y="4165"/>
                  </a:lnTo>
                  <a:lnTo>
                    <a:pt x="0" y="7022"/>
                  </a:lnTo>
                  <a:lnTo>
                    <a:pt x="3587" y="7326"/>
                  </a:lnTo>
                  <a:lnTo>
                    <a:pt x="5654" y="10274"/>
                  </a:lnTo>
                  <a:lnTo>
                    <a:pt x="7052" y="6991"/>
                  </a:lnTo>
                  <a:lnTo>
                    <a:pt x="10487" y="5928"/>
                  </a:lnTo>
                  <a:lnTo>
                    <a:pt x="7782" y="3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8630775" y="2372250"/>
              <a:ext cx="269775" cy="265225"/>
            </a:xfrm>
            <a:custGeom>
              <a:rect b="b" l="l" r="r" t="t"/>
              <a:pathLst>
                <a:path extrusionOk="0" h="10609" w="10791">
                  <a:moveTo>
                    <a:pt x="2736" y="1"/>
                  </a:moveTo>
                  <a:lnTo>
                    <a:pt x="5897" y="1916"/>
                  </a:lnTo>
                  <a:lnTo>
                    <a:pt x="9392" y="700"/>
                  </a:lnTo>
                  <a:lnTo>
                    <a:pt x="8572" y="4317"/>
                  </a:lnTo>
                  <a:lnTo>
                    <a:pt x="10791" y="7265"/>
                  </a:lnTo>
                  <a:lnTo>
                    <a:pt x="7113" y="7569"/>
                  </a:lnTo>
                  <a:lnTo>
                    <a:pt x="4985" y="10609"/>
                  </a:lnTo>
                  <a:lnTo>
                    <a:pt x="3556" y="7205"/>
                  </a:lnTo>
                  <a:lnTo>
                    <a:pt x="0" y="6110"/>
                  </a:lnTo>
                  <a:lnTo>
                    <a:pt x="2796" y="37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8273088" y="303463"/>
              <a:ext cx="315375" cy="310825"/>
            </a:xfrm>
            <a:custGeom>
              <a:rect b="b" l="l" r="r" t="t"/>
              <a:pathLst>
                <a:path extrusionOk="0" h="12433" w="12615">
                  <a:moveTo>
                    <a:pt x="3192" y="1"/>
                  </a:moveTo>
                  <a:lnTo>
                    <a:pt x="6900" y="2250"/>
                  </a:lnTo>
                  <a:lnTo>
                    <a:pt x="11004" y="822"/>
                  </a:lnTo>
                  <a:lnTo>
                    <a:pt x="10001" y="5047"/>
                  </a:lnTo>
                  <a:lnTo>
                    <a:pt x="12615" y="8512"/>
                  </a:lnTo>
                  <a:lnTo>
                    <a:pt x="8298" y="8876"/>
                  </a:lnTo>
                  <a:lnTo>
                    <a:pt x="5836" y="12433"/>
                  </a:lnTo>
                  <a:lnTo>
                    <a:pt x="4134" y="8421"/>
                  </a:lnTo>
                  <a:lnTo>
                    <a:pt x="0" y="7174"/>
                  </a:lnTo>
                  <a:lnTo>
                    <a:pt x="3253" y="43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00000" y="2787425"/>
              <a:ext cx="350325" cy="344250"/>
            </a:xfrm>
            <a:custGeom>
              <a:rect b="b" l="l" r="r" t="t"/>
              <a:pathLst>
                <a:path extrusionOk="0" h="13770" w="14013">
                  <a:moveTo>
                    <a:pt x="10487" y="0"/>
                  </a:moveTo>
                  <a:lnTo>
                    <a:pt x="6353" y="2462"/>
                  </a:lnTo>
                  <a:lnTo>
                    <a:pt x="1824" y="912"/>
                  </a:lnTo>
                  <a:lnTo>
                    <a:pt x="2918" y="5593"/>
                  </a:lnTo>
                  <a:lnTo>
                    <a:pt x="0" y="9423"/>
                  </a:lnTo>
                  <a:lnTo>
                    <a:pt x="4803" y="9818"/>
                  </a:lnTo>
                  <a:lnTo>
                    <a:pt x="7538" y="13769"/>
                  </a:lnTo>
                  <a:lnTo>
                    <a:pt x="9423" y="9331"/>
                  </a:lnTo>
                  <a:lnTo>
                    <a:pt x="14013" y="7933"/>
                  </a:lnTo>
                  <a:lnTo>
                    <a:pt x="10396" y="48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2368025" y="4644250"/>
              <a:ext cx="261425" cy="257625"/>
            </a:xfrm>
            <a:custGeom>
              <a:rect b="b" l="l" r="r" t="t"/>
              <a:pathLst>
                <a:path extrusionOk="0" h="10305" w="10457">
                  <a:moveTo>
                    <a:pt x="2645" y="0"/>
                  </a:moveTo>
                  <a:lnTo>
                    <a:pt x="5715" y="1854"/>
                  </a:lnTo>
                  <a:lnTo>
                    <a:pt x="9120" y="699"/>
                  </a:lnTo>
                  <a:lnTo>
                    <a:pt x="8299" y="4195"/>
                  </a:lnTo>
                  <a:lnTo>
                    <a:pt x="10457" y="7052"/>
                  </a:lnTo>
                  <a:lnTo>
                    <a:pt x="6901" y="7356"/>
                  </a:lnTo>
                  <a:lnTo>
                    <a:pt x="4834" y="10304"/>
                  </a:lnTo>
                  <a:lnTo>
                    <a:pt x="3436" y="6991"/>
                  </a:lnTo>
                  <a:lnTo>
                    <a:pt x="1" y="5958"/>
                  </a:lnTo>
                  <a:lnTo>
                    <a:pt x="2706" y="358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5916350" y="4751713"/>
              <a:ext cx="109425" cy="107950"/>
            </a:xfrm>
            <a:custGeom>
              <a:rect b="b" l="l" r="r" t="t"/>
              <a:pathLst>
                <a:path extrusionOk="0" h="4318" w="4377">
                  <a:moveTo>
                    <a:pt x="1094" y="1"/>
                  </a:moveTo>
                  <a:lnTo>
                    <a:pt x="2401" y="791"/>
                  </a:lnTo>
                  <a:lnTo>
                    <a:pt x="3799" y="274"/>
                  </a:lnTo>
                  <a:lnTo>
                    <a:pt x="3465" y="1764"/>
                  </a:lnTo>
                  <a:lnTo>
                    <a:pt x="4377" y="2949"/>
                  </a:lnTo>
                  <a:lnTo>
                    <a:pt x="2888" y="3101"/>
                  </a:lnTo>
                  <a:lnTo>
                    <a:pt x="2006" y="4317"/>
                  </a:lnTo>
                  <a:lnTo>
                    <a:pt x="1429" y="2949"/>
                  </a:lnTo>
                  <a:lnTo>
                    <a:pt x="0" y="2493"/>
                  </a:lnTo>
                  <a:lnTo>
                    <a:pt x="1125" y="1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3742075" y="160800"/>
              <a:ext cx="281175" cy="277375"/>
            </a:xfrm>
            <a:custGeom>
              <a:rect b="b" l="l" r="r" t="t"/>
              <a:pathLst>
                <a:path extrusionOk="0" h="11095" w="11247">
                  <a:moveTo>
                    <a:pt x="8389" y="0"/>
                  </a:moveTo>
                  <a:lnTo>
                    <a:pt x="5107" y="2006"/>
                  </a:lnTo>
                  <a:lnTo>
                    <a:pt x="1459" y="730"/>
                  </a:lnTo>
                  <a:lnTo>
                    <a:pt x="2310" y="4499"/>
                  </a:lnTo>
                  <a:lnTo>
                    <a:pt x="0" y="7599"/>
                  </a:lnTo>
                  <a:lnTo>
                    <a:pt x="3830" y="7903"/>
                  </a:lnTo>
                  <a:lnTo>
                    <a:pt x="6049" y="11095"/>
                  </a:lnTo>
                  <a:lnTo>
                    <a:pt x="7538" y="7538"/>
                  </a:lnTo>
                  <a:lnTo>
                    <a:pt x="11247" y="6414"/>
                  </a:lnTo>
                  <a:lnTo>
                    <a:pt x="8329" y="386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25"/>
          <p:cNvPicPr preferRelativeResize="0"/>
          <p:nvPr/>
        </p:nvPicPr>
        <p:blipFill rotWithShape="1">
          <a:blip r:embed="rId3">
            <a:alphaModFix/>
          </a:blip>
          <a:srcRect b="19418" l="0" r="0" t="22319"/>
          <a:stretch/>
        </p:blipFill>
        <p:spPr>
          <a:xfrm>
            <a:off x="0" y="-19050"/>
            <a:ext cx="9197850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5"/>
          <p:cNvSpPr txBox="1"/>
          <p:nvPr>
            <p:ph hasCustomPrompt="1" type="title"/>
          </p:nvPr>
        </p:nvSpPr>
        <p:spPr>
          <a:xfrm>
            <a:off x="1284000" y="1819275"/>
            <a:ext cx="65760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0" name="Google Shape;740;p25"/>
          <p:cNvSpPr txBox="1"/>
          <p:nvPr>
            <p:ph idx="1" type="subTitle"/>
          </p:nvPr>
        </p:nvSpPr>
        <p:spPr>
          <a:xfrm>
            <a:off x="1283975" y="2799175"/>
            <a:ext cx="6576000" cy="468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solidFill>
          <a:schemeClr val="lt1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oogle Shape;743;p27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744" name="Google Shape;744;p27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745" name="Google Shape;745;p27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746" name="Google Shape;746;p27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747" name="Google Shape;747;p27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27"/>
          <p:cNvSpPr txBox="1"/>
          <p:nvPr>
            <p:ph type="title"/>
          </p:nvPr>
        </p:nvSpPr>
        <p:spPr>
          <a:xfrm>
            <a:off x="4257600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9" name="Google Shape;749;p27"/>
          <p:cNvSpPr txBox="1"/>
          <p:nvPr>
            <p:ph idx="1" type="subTitle"/>
          </p:nvPr>
        </p:nvSpPr>
        <p:spPr>
          <a:xfrm>
            <a:off x="4257612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7"/>
          <p:cNvSpPr txBox="1"/>
          <p:nvPr>
            <p:ph idx="2" type="title"/>
          </p:nvPr>
        </p:nvSpPr>
        <p:spPr>
          <a:xfrm>
            <a:off x="6348769" y="1407900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1" name="Google Shape;751;p27"/>
          <p:cNvSpPr txBox="1"/>
          <p:nvPr>
            <p:ph idx="3" type="subTitle"/>
          </p:nvPr>
        </p:nvSpPr>
        <p:spPr>
          <a:xfrm>
            <a:off x="6348763" y="175138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27"/>
          <p:cNvSpPr txBox="1"/>
          <p:nvPr>
            <p:ph idx="4" type="title"/>
          </p:nvPr>
        </p:nvSpPr>
        <p:spPr>
          <a:xfrm>
            <a:off x="4257600" y="3687521"/>
            <a:ext cx="20859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27"/>
          <p:cNvSpPr txBox="1"/>
          <p:nvPr>
            <p:ph idx="5" type="subTitle"/>
          </p:nvPr>
        </p:nvSpPr>
        <p:spPr>
          <a:xfrm>
            <a:off x="4257612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27"/>
          <p:cNvSpPr txBox="1"/>
          <p:nvPr>
            <p:ph idx="6" type="title"/>
          </p:nvPr>
        </p:nvSpPr>
        <p:spPr>
          <a:xfrm>
            <a:off x="6356113" y="3687521"/>
            <a:ext cx="2071200" cy="36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5" name="Google Shape;755;p27"/>
          <p:cNvSpPr txBox="1"/>
          <p:nvPr>
            <p:ph idx="7" type="subTitle"/>
          </p:nvPr>
        </p:nvSpPr>
        <p:spPr>
          <a:xfrm>
            <a:off x="6348763" y="4031038"/>
            <a:ext cx="208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27"/>
          <p:cNvSpPr txBox="1"/>
          <p:nvPr>
            <p:ph hasCustomPrompt="1" idx="8" type="title"/>
          </p:nvPr>
        </p:nvSpPr>
        <p:spPr>
          <a:xfrm>
            <a:off x="4904412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7" name="Google Shape;757;p27"/>
          <p:cNvSpPr txBox="1"/>
          <p:nvPr>
            <p:ph hasCustomPrompt="1" idx="9" type="title"/>
          </p:nvPr>
        </p:nvSpPr>
        <p:spPr>
          <a:xfrm>
            <a:off x="4904412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8" name="Google Shape;758;p27"/>
          <p:cNvSpPr txBox="1"/>
          <p:nvPr>
            <p:ph hasCustomPrompt="1" idx="13" type="title"/>
          </p:nvPr>
        </p:nvSpPr>
        <p:spPr>
          <a:xfrm>
            <a:off x="6995563" y="804505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9" name="Google Shape;759;p27"/>
          <p:cNvSpPr txBox="1"/>
          <p:nvPr>
            <p:ph hasCustomPrompt="1" idx="14" type="title"/>
          </p:nvPr>
        </p:nvSpPr>
        <p:spPr>
          <a:xfrm>
            <a:off x="6995563" y="3067124"/>
            <a:ext cx="792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rgbClr val="10112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0" name="Google Shape;760;p27"/>
          <p:cNvSpPr txBox="1"/>
          <p:nvPr>
            <p:ph idx="15" type="title"/>
          </p:nvPr>
        </p:nvSpPr>
        <p:spPr>
          <a:xfrm>
            <a:off x="939075" y="2033550"/>
            <a:ext cx="2632800" cy="1076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61" name="Google Shape;761;p27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762" name="Google Shape;762;p27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7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28"/>
          <p:cNvSpPr/>
          <p:nvPr/>
        </p:nvSpPr>
        <p:spPr>
          <a:xfrm flipH="1">
            <a:off x="4430528" y="1271425"/>
            <a:ext cx="4775447" cy="3891441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6" name="Google Shape;766;p28"/>
          <p:cNvSpPr/>
          <p:nvPr/>
        </p:nvSpPr>
        <p:spPr>
          <a:xfrm flipH="1">
            <a:off x="-35875" y="0"/>
            <a:ext cx="9256200" cy="113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28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28"/>
          <p:cNvGrpSpPr/>
          <p:nvPr/>
        </p:nvGrpSpPr>
        <p:grpSpPr>
          <a:xfrm flipH="1">
            <a:off x="-35875" y="1123950"/>
            <a:ext cx="9256200" cy="4038600"/>
            <a:chOff x="-35875" y="1123950"/>
            <a:chExt cx="9256200" cy="4038600"/>
          </a:xfrm>
        </p:grpSpPr>
        <p:sp>
          <p:nvSpPr>
            <p:cNvPr id="769" name="Google Shape;769;p28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71" name="Google Shape;771;p28"/>
          <p:cNvSpPr txBox="1"/>
          <p:nvPr>
            <p:ph idx="1" type="subTitle"/>
          </p:nvPr>
        </p:nvSpPr>
        <p:spPr>
          <a:xfrm>
            <a:off x="944400" y="2222825"/>
            <a:ext cx="2587500" cy="13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29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775" name="Google Shape;775;p2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29"/>
          <p:cNvSpPr txBox="1"/>
          <p:nvPr>
            <p:ph idx="1" type="body"/>
          </p:nvPr>
        </p:nvSpPr>
        <p:spPr>
          <a:xfrm>
            <a:off x="911675" y="1550943"/>
            <a:ext cx="3660300" cy="20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7" name="Google Shape;777;p2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8" name="Google Shape;778;p29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">
    <p:bg>
      <p:bgPr>
        <a:solidFill>
          <a:schemeClr val="lt1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0"/>
          <p:cNvSpPr/>
          <p:nvPr/>
        </p:nvSpPr>
        <p:spPr>
          <a:xfrm flipH="1">
            <a:off x="4661900" y="194700"/>
            <a:ext cx="4273800" cy="475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0"/>
          <p:cNvSpPr/>
          <p:nvPr/>
        </p:nvSpPr>
        <p:spPr>
          <a:xfrm flipH="1">
            <a:off x="205500" y="194700"/>
            <a:ext cx="4273800" cy="475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2" name="Google Shape;782;p30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 flipH="1">
            <a:off x="465997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0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 flipH="1">
            <a:off x="205501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0"/>
          <p:cNvSpPr txBox="1"/>
          <p:nvPr>
            <p:ph idx="1" type="body"/>
          </p:nvPr>
        </p:nvSpPr>
        <p:spPr>
          <a:xfrm>
            <a:off x="720000" y="1112200"/>
            <a:ext cx="3691500" cy="16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5" name="Google Shape;785;p30"/>
          <p:cNvSpPr txBox="1"/>
          <p:nvPr>
            <p:ph type="title"/>
          </p:nvPr>
        </p:nvSpPr>
        <p:spPr>
          <a:xfrm>
            <a:off x="720000" y="539500"/>
            <a:ext cx="375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6" name="Google Shape;786;p30"/>
          <p:cNvSpPr txBox="1"/>
          <p:nvPr>
            <p:ph idx="2" type="body"/>
          </p:nvPr>
        </p:nvSpPr>
        <p:spPr>
          <a:xfrm>
            <a:off x="4995800" y="1112200"/>
            <a:ext cx="3435000" cy="3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arker Grotesque SemiBold"/>
              <a:buChar char="★"/>
              <a:defRPr>
                <a:solidFill>
                  <a:srgbClr val="43434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1"/>
          <p:cNvSpPr/>
          <p:nvPr/>
        </p:nvSpPr>
        <p:spPr>
          <a:xfrm>
            <a:off x="205500" y="194700"/>
            <a:ext cx="42738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1"/>
          <p:cNvSpPr/>
          <p:nvPr/>
        </p:nvSpPr>
        <p:spPr>
          <a:xfrm>
            <a:off x="4661900" y="194700"/>
            <a:ext cx="42738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31"/>
          <p:cNvPicPr preferRelativeResize="0"/>
          <p:nvPr/>
        </p:nvPicPr>
        <p:blipFill rotWithShape="1">
          <a:blip r:embed="rId2">
            <a:alphaModFix/>
          </a:blip>
          <a:srcRect b="1545" l="0" r="5908" t="0"/>
          <a:stretch/>
        </p:blipFill>
        <p:spPr>
          <a:xfrm>
            <a:off x="207425" y="194700"/>
            <a:ext cx="4273800" cy="47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1"/>
          <p:cNvPicPr preferRelativeResize="0"/>
          <p:nvPr/>
        </p:nvPicPr>
        <p:blipFill rotWithShape="1">
          <a:blip r:embed="rId3">
            <a:alphaModFix/>
          </a:blip>
          <a:srcRect b="12457" l="40384" r="7215" t="22825"/>
          <a:stretch/>
        </p:blipFill>
        <p:spPr>
          <a:xfrm>
            <a:off x="4661900" y="194700"/>
            <a:ext cx="4273799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31"/>
          <p:cNvSpPr txBox="1"/>
          <p:nvPr>
            <p:ph type="title"/>
          </p:nvPr>
        </p:nvSpPr>
        <p:spPr>
          <a:xfrm>
            <a:off x="5646125" y="317618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3" name="Google Shape;793;p31"/>
          <p:cNvSpPr txBox="1"/>
          <p:nvPr>
            <p:ph idx="1" type="subTitle"/>
          </p:nvPr>
        </p:nvSpPr>
        <p:spPr>
          <a:xfrm>
            <a:off x="5645975" y="358170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31"/>
          <p:cNvSpPr txBox="1"/>
          <p:nvPr>
            <p:ph idx="2" type="title"/>
          </p:nvPr>
        </p:nvSpPr>
        <p:spPr>
          <a:xfrm>
            <a:off x="5646050" y="1994257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5" name="Google Shape;795;p31"/>
          <p:cNvSpPr txBox="1"/>
          <p:nvPr>
            <p:ph idx="3" type="subTitle"/>
          </p:nvPr>
        </p:nvSpPr>
        <p:spPr>
          <a:xfrm>
            <a:off x="5646050" y="2399033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1"/>
          <p:cNvSpPr txBox="1"/>
          <p:nvPr>
            <p:ph idx="4" type="title"/>
          </p:nvPr>
        </p:nvSpPr>
        <p:spPr>
          <a:xfrm>
            <a:off x="5646050" y="812332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97" name="Google Shape;797;p31"/>
          <p:cNvSpPr txBox="1"/>
          <p:nvPr>
            <p:ph idx="5" type="subTitle"/>
          </p:nvPr>
        </p:nvSpPr>
        <p:spPr>
          <a:xfrm>
            <a:off x="5646050" y="1217857"/>
            <a:ext cx="23364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31"/>
          <p:cNvSpPr txBox="1"/>
          <p:nvPr>
            <p:ph idx="6" type="title"/>
          </p:nvPr>
        </p:nvSpPr>
        <p:spPr>
          <a:xfrm>
            <a:off x="720000" y="539500"/>
            <a:ext cx="3852000" cy="1020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2"/>
          <p:cNvSpPr/>
          <p:nvPr/>
        </p:nvSpPr>
        <p:spPr>
          <a:xfrm>
            <a:off x="209550" y="190500"/>
            <a:ext cx="87291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32"/>
          <p:cNvPicPr preferRelativeResize="0"/>
          <p:nvPr/>
        </p:nvPicPr>
        <p:blipFill rotWithShape="1">
          <a:blip r:embed="rId2">
            <a:alphaModFix/>
          </a:blip>
          <a:srcRect b="21719" l="2286" r="2429" t="24678"/>
          <a:stretch/>
        </p:blipFill>
        <p:spPr>
          <a:xfrm>
            <a:off x="209550" y="190500"/>
            <a:ext cx="8729098" cy="4758298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32"/>
          <p:cNvSpPr/>
          <p:nvPr/>
        </p:nvSpPr>
        <p:spPr>
          <a:xfrm>
            <a:off x="626375" y="511950"/>
            <a:ext cx="7974225" cy="626375"/>
          </a:xfrm>
          <a:custGeom>
            <a:rect b="b" l="l" r="r" t="t"/>
            <a:pathLst>
              <a:path extrusionOk="0" h="25055" w="318969">
                <a:moveTo>
                  <a:pt x="2650" y="0"/>
                </a:moveTo>
                <a:lnTo>
                  <a:pt x="0" y="25055"/>
                </a:lnTo>
                <a:lnTo>
                  <a:pt x="317042" y="24091"/>
                </a:lnTo>
                <a:lnTo>
                  <a:pt x="318969" y="722"/>
                </a:lnTo>
                <a:close/>
              </a:path>
            </a:pathLst>
          </a:cu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3" name="Google Shape;803;p32"/>
          <p:cNvSpPr txBox="1"/>
          <p:nvPr>
            <p:ph type="title"/>
          </p:nvPr>
        </p:nvSpPr>
        <p:spPr>
          <a:xfrm>
            <a:off x="9235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4" name="Google Shape;804;p32"/>
          <p:cNvSpPr txBox="1"/>
          <p:nvPr>
            <p:ph idx="1" type="subTitle"/>
          </p:nvPr>
        </p:nvSpPr>
        <p:spPr>
          <a:xfrm>
            <a:off x="923569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5" name="Google Shape;805;p32"/>
          <p:cNvSpPr txBox="1"/>
          <p:nvPr>
            <p:ph idx="2" type="title"/>
          </p:nvPr>
        </p:nvSpPr>
        <p:spPr>
          <a:xfrm>
            <a:off x="36983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32"/>
          <p:cNvSpPr txBox="1"/>
          <p:nvPr>
            <p:ph idx="3" type="subTitle"/>
          </p:nvPr>
        </p:nvSpPr>
        <p:spPr>
          <a:xfrm>
            <a:off x="3699957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2"/>
          <p:cNvSpPr txBox="1"/>
          <p:nvPr>
            <p:ph idx="4" type="title"/>
          </p:nvPr>
        </p:nvSpPr>
        <p:spPr>
          <a:xfrm>
            <a:off x="923575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32"/>
          <p:cNvSpPr txBox="1"/>
          <p:nvPr>
            <p:ph idx="5" type="subTitle"/>
          </p:nvPr>
        </p:nvSpPr>
        <p:spPr>
          <a:xfrm>
            <a:off x="923569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2"/>
          <p:cNvSpPr txBox="1"/>
          <p:nvPr>
            <p:ph idx="6" type="title"/>
          </p:nvPr>
        </p:nvSpPr>
        <p:spPr>
          <a:xfrm>
            <a:off x="3699959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32"/>
          <p:cNvSpPr txBox="1"/>
          <p:nvPr>
            <p:ph idx="7" type="subTitle"/>
          </p:nvPr>
        </p:nvSpPr>
        <p:spPr>
          <a:xfrm>
            <a:off x="3699957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2"/>
          <p:cNvSpPr txBox="1"/>
          <p:nvPr>
            <p:ph idx="8" type="title"/>
          </p:nvPr>
        </p:nvSpPr>
        <p:spPr>
          <a:xfrm>
            <a:off x="6473175" y="1975625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32"/>
          <p:cNvSpPr txBox="1"/>
          <p:nvPr>
            <p:ph idx="9" type="subTitle"/>
          </p:nvPr>
        </p:nvSpPr>
        <p:spPr>
          <a:xfrm>
            <a:off x="6473181" y="2267211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2"/>
          <p:cNvSpPr txBox="1"/>
          <p:nvPr>
            <p:ph idx="13" type="title"/>
          </p:nvPr>
        </p:nvSpPr>
        <p:spPr>
          <a:xfrm>
            <a:off x="6473178" y="3720959"/>
            <a:ext cx="1737300" cy="3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4" name="Google Shape;814;p32"/>
          <p:cNvSpPr txBox="1"/>
          <p:nvPr>
            <p:ph idx="14" type="subTitle"/>
          </p:nvPr>
        </p:nvSpPr>
        <p:spPr>
          <a:xfrm>
            <a:off x="6473181" y="4011434"/>
            <a:ext cx="1737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32"/>
          <p:cNvSpPr txBox="1"/>
          <p:nvPr>
            <p:ph idx="15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33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818" name="Google Shape;818;p33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819" name="Google Shape;819;p33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1" name="Google Shape;821;p33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22" name="Google Shape;822;p33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33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24" name="Google Shape;824;p33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26" name="Google Shape;826;p33"/>
          <p:cNvSpPr txBox="1"/>
          <p:nvPr>
            <p:ph hasCustomPrompt="1" type="title"/>
          </p:nvPr>
        </p:nvSpPr>
        <p:spPr>
          <a:xfrm>
            <a:off x="716424" y="742763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7" name="Google Shape;827;p33"/>
          <p:cNvSpPr txBox="1"/>
          <p:nvPr>
            <p:ph idx="1" type="subTitle"/>
          </p:nvPr>
        </p:nvSpPr>
        <p:spPr>
          <a:xfrm>
            <a:off x="716424" y="1571063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33"/>
          <p:cNvSpPr txBox="1"/>
          <p:nvPr>
            <p:ph hasCustomPrompt="1" idx="2" type="title"/>
          </p:nvPr>
        </p:nvSpPr>
        <p:spPr>
          <a:xfrm>
            <a:off x="722859" y="3170635"/>
            <a:ext cx="46113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29" name="Google Shape;829;p33"/>
          <p:cNvSpPr txBox="1"/>
          <p:nvPr>
            <p:ph idx="3" type="subTitle"/>
          </p:nvPr>
        </p:nvSpPr>
        <p:spPr>
          <a:xfrm>
            <a:off x="722859" y="3998932"/>
            <a:ext cx="4611300" cy="32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solidFill>
          <a:schemeClr val="lt1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oogle Shape;831;p34"/>
          <p:cNvGrpSpPr/>
          <p:nvPr/>
        </p:nvGrpSpPr>
        <p:grpSpPr>
          <a:xfrm>
            <a:off x="205498" y="194700"/>
            <a:ext cx="8730302" cy="4754200"/>
            <a:chOff x="205498" y="194700"/>
            <a:chExt cx="8730302" cy="4754200"/>
          </a:xfrm>
        </p:grpSpPr>
        <p:sp>
          <p:nvSpPr>
            <p:cNvPr id="832" name="Google Shape;832;p34"/>
            <p:cNvSpPr/>
            <p:nvPr/>
          </p:nvSpPr>
          <p:spPr>
            <a:xfrm flipH="1">
              <a:off x="205500" y="1411600"/>
              <a:ext cx="2592900" cy="3537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3" name="Google Shape;833;p34"/>
            <p:cNvPicPr preferRelativeResize="0"/>
            <p:nvPr/>
          </p:nvPicPr>
          <p:blipFill rotWithShape="1">
            <a:blip r:embed="rId2">
              <a:alphaModFix/>
            </a:blip>
            <a:srcRect b="12457" l="62162" r="7217" t="39389"/>
            <a:stretch/>
          </p:blipFill>
          <p:spPr>
            <a:xfrm flipH="1">
              <a:off x="205498" y="1411500"/>
              <a:ext cx="2592902" cy="353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34"/>
            <p:cNvSpPr/>
            <p:nvPr/>
          </p:nvSpPr>
          <p:spPr>
            <a:xfrm flipH="1">
              <a:off x="3003900" y="194700"/>
              <a:ext cx="5931900" cy="4754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5" name="Google Shape;835;p34"/>
            <p:cNvPicPr preferRelativeResize="0"/>
            <p:nvPr/>
          </p:nvPicPr>
          <p:blipFill rotWithShape="1">
            <a:blip r:embed="rId2">
              <a:alphaModFix/>
            </a:blip>
            <a:srcRect b="12457" l="22732" r="7215" t="22825"/>
            <a:stretch/>
          </p:blipFill>
          <p:spPr>
            <a:xfrm flipH="1">
              <a:off x="3003899" y="194700"/>
              <a:ext cx="5931901" cy="4754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34"/>
            <p:cNvSpPr/>
            <p:nvPr/>
          </p:nvSpPr>
          <p:spPr>
            <a:xfrm flipH="1">
              <a:off x="205500" y="194700"/>
              <a:ext cx="2592900" cy="102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34"/>
          <p:cNvSpPr txBox="1"/>
          <p:nvPr>
            <p:ph type="title"/>
          </p:nvPr>
        </p:nvSpPr>
        <p:spPr>
          <a:xfrm>
            <a:off x="720000" y="539500"/>
            <a:ext cx="20793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35"/>
          <p:cNvSpPr/>
          <p:nvPr/>
        </p:nvSpPr>
        <p:spPr>
          <a:xfrm>
            <a:off x="-6425" y="1265000"/>
            <a:ext cx="9144000" cy="387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35"/>
          <p:cNvSpPr/>
          <p:nvPr/>
        </p:nvSpPr>
        <p:spPr>
          <a:xfrm>
            <a:off x="-35875" y="-45175"/>
            <a:ext cx="9180000" cy="115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35"/>
          <p:cNvSpPr/>
          <p:nvPr/>
        </p:nvSpPr>
        <p:spPr>
          <a:xfrm>
            <a:off x="6075300" y="-68325"/>
            <a:ext cx="3149450" cy="1254800"/>
          </a:xfrm>
          <a:custGeom>
            <a:rect b="b" l="l" r="r" t="t"/>
            <a:pathLst>
              <a:path extrusionOk="0" h="50192" w="125978">
                <a:moveTo>
                  <a:pt x="31308" y="0"/>
                </a:moveTo>
                <a:lnTo>
                  <a:pt x="0" y="49695"/>
                </a:lnTo>
                <a:lnTo>
                  <a:pt x="125233" y="50192"/>
                </a:lnTo>
                <a:lnTo>
                  <a:pt x="125978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842" name="Google Shape;842;p35"/>
          <p:cNvPicPr preferRelativeResize="0"/>
          <p:nvPr/>
        </p:nvPicPr>
        <p:blipFill rotWithShape="1">
          <a:blip r:embed="rId2">
            <a:alphaModFix/>
          </a:blip>
          <a:srcRect b="19307" l="0" r="0" t="22024"/>
          <a:stretch/>
        </p:blipFill>
        <p:spPr>
          <a:xfrm>
            <a:off x="-21525" y="-45175"/>
            <a:ext cx="9180001" cy="5208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35"/>
          <p:cNvGrpSpPr/>
          <p:nvPr/>
        </p:nvGrpSpPr>
        <p:grpSpPr>
          <a:xfrm>
            <a:off x="-25675" y="-64225"/>
            <a:ext cx="9221100" cy="1329325"/>
            <a:chOff x="-25675" y="-64225"/>
            <a:chExt cx="9221100" cy="1329325"/>
          </a:xfrm>
        </p:grpSpPr>
        <p:sp>
          <p:nvSpPr>
            <p:cNvPr id="844" name="Google Shape;844;p35"/>
            <p:cNvSpPr/>
            <p:nvPr/>
          </p:nvSpPr>
          <p:spPr>
            <a:xfrm>
              <a:off x="-25675" y="1110900"/>
              <a:ext cx="9221100" cy="154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036075" y="-64225"/>
              <a:ext cx="898975" cy="1220075"/>
            </a:xfrm>
            <a:custGeom>
              <a:rect b="b" l="l" r="r" t="t"/>
              <a:pathLst>
                <a:path extrusionOk="0" h="48803" w="35959">
                  <a:moveTo>
                    <a:pt x="28254" y="514"/>
                  </a:moveTo>
                  <a:lnTo>
                    <a:pt x="0" y="48289"/>
                  </a:lnTo>
                  <a:lnTo>
                    <a:pt x="6935" y="48803"/>
                  </a:lnTo>
                  <a:lnTo>
                    <a:pt x="3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46" name="Google Shape;846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36"/>
          <p:cNvGrpSpPr/>
          <p:nvPr/>
        </p:nvGrpSpPr>
        <p:grpSpPr>
          <a:xfrm>
            <a:off x="0" y="0"/>
            <a:ext cx="9160875" cy="5150351"/>
            <a:chOff x="0" y="0"/>
            <a:chExt cx="9160875" cy="5150351"/>
          </a:xfrm>
        </p:grpSpPr>
        <p:sp>
          <p:nvSpPr>
            <p:cNvPr id="849" name="Google Shape;849;p36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0" y="4177255"/>
              <a:ext cx="5159900" cy="970952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52" name="Google Shape;852;p36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-35875" y="0"/>
            <a:ext cx="9196749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36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54" name="Google Shape;854;p36"/>
            <p:cNvSpPr/>
            <p:nvPr/>
          </p:nvSpPr>
          <p:spPr>
            <a:xfrm>
              <a:off x="0" y="4057650"/>
              <a:ext cx="52959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56" name="Google Shape;856;p3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_1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37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859" name="Google Shape;859;p37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861" name="Google Shape;861;p37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37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863" name="Google Shape;863;p37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65" name="Google Shape;865;p37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38"/>
          <p:cNvGrpSpPr/>
          <p:nvPr/>
        </p:nvGrpSpPr>
        <p:grpSpPr>
          <a:xfrm flipH="1">
            <a:off x="0" y="0"/>
            <a:ext cx="9160875" cy="5150351"/>
            <a:chOff x="0" y="0"/>
            <a:chExt cx="9160875" cy="5150351"/>
          </a:xfrm>
        </p:grpSpPr>
        <p:sp>
          <p:nvSpPr>
            <p:cNvPr id="868" name="Google Shape;868;p38"/>
            <p:cNvSpPr/>
            <p:nvPr/>
          </p:nvSpPr>
          <p:spPr>
            <a:xfrm>
              <a:off x="0" y="0"/>
              <a:ext cx="7954422" cy="4058471"/>
            </a:xfrm>
            <a:custGeom>
              <a:rect b="b" l="l" r="r" t="t"/>
              <a:pathLst>
                <a:path extrusionOk="0" h="126659" w="248246">
                  <a:moveTo>
                    <a:pt x="0" y="0"/>
                  </a:moveTo>
                  <a:lnTo>
                    <a:pt x="0" y="126658"/>
                  </a:lnTo>
                  <a:lnTo>
                    <a:pt x="163568" y="126658"/>
                  </a:lnTo>
                  <a:lnTo>
                    <a:pt x="2482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4644581" y="0"/>
              <a:ext cx="451629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0" y="3963225"/>
              <a:ext cx="5365217" cy="1184960"/>
            </a:xfrm>
            <a:custGeom>
              <a:rect b="b" l="l" r="r" t="t"/>
              <a:pathLst>
                <a:path extrusionOk="0" h="30302" w="161033">
                  <a:moveTo>
                    <a:pt x="0" y="0"/>
                  </a:moveTo>
                  <a:lnTo>
                    <a:pt x="0" y="30302"/>
                  </a:lnTo>
                  <a:lnTo>
                    <a:pt x="139970" y="30302"/>
                  </a:lnTo>
                  <a:lnTo>
                    <a:pt x="1610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71" name="Google Shape;871;p38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flipH="1">
            <a:off x="-2" y="0"/>
            <a:ext cx="919370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2" name="Google Shape;872;p38"/>
          <p:cNvGrpSpPr/>
          <p:nvPr/>
        </p:nvGrpSpPr>
        <p:grpSpPr>
          <a:xfrm flipH="1">
            <a:off x="1059850" y="-19050"/>
            <a:ext cx="8101025" cy="5210175"/>
            <a:chOff x="0" y="-19050"/>
            <a:chExt cx="8101025" cy="5210175"/>
          </a:xfrm>
        </p:grpSpPr>
        <p:sp>
          <p:nvSpPr>
            <p:cNvPr id="873" name="Google Shape;873;p38"/>
            <p:cNvSpPr/>
            <p:nvPr/>
          </p:nvSpPr>
          <p:spPr>
            <a:xfrm>
              <a:off x="0" y="3829050"/>
              <a:ext cx="5428500" cy="15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875" name="Google Shape;875;p38"/>
          <p:cNvSpPr txBox="1"/>
          <p:nvPr>
            <p:ph type="ctrTitle"/>
          </p:nvPr>
        </p:nvSpPr>
        <p:spPr>
          <a:xfrm>
            <a:off x="4576412" y="543575"/>
            <a:ext cx="38394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6" name="Google Shape;876;p38"/>
          <p:cNvSpPr txBox="1"/>
          <p:nvPr>
            <p:ph idx="1" type="subTitle"/>
          </p:nvPr>
        </p:nvSpPr>
        <p:spPr>
          <a:xfrm>
            <a:off x="4937225" y="1580575"/>
            <a:ext cx="3114000" cy="12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7" name="Google Shape;877;p38"/>
          <p:cNvSpPr txBox="1"/>
          <p:nvPr>
            <p:ph idx="2" type="subTitle"/>
          </p:nvPr>
        </p:nvSpPr>
        <p:spPr>
          <a:xfrm>
            <a:off x="4937171" y="2866925"/>
            <a:ext cx="3114000" cy="3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8" name="Google Shape;878;p38"/>
          <p:cNvSpPr txBox="1"/>
          <p:nvPr/>
        </p:nvSpPr>
        <p:spPr>
          <a:xfrm>
            <a:off x="4937225" y="3149917"/>
            <a:ext cx="3114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CREDITS: This presentation template was created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including icons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b="1" lang="en-GB" sz="1000">
                <a:solidFill>
                  <a:schemeClr val="dk1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highlight>
                <a:srgbClr val="DFDEFC"/>
              </a:highlight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9"/>
          <p:cNvSpPr/>
          <p:nvPr/>
        </p:nvSpPr>
        <p:spPr>
          <a:xfrm>
            <a:off x="-19275" y="-6425"/>
            <a:ext cx="8469775" cy="5149925"/>
          </a:xfrm>
          <a:custGeom>
            <a:rect b="b" l="l" r="r" t="t"/>
            <a:pathLst>
              <a:path extrusionOk="0" h="205997" w="338791">
                <a:moveTo>
                  <a:pt x="514" y="0"/>
                </a:moveTo>
                <a:lnTo>
                  <a:pt x="338791" y="0"/>
                </a:lnTo>
                <a:lnTo>
                  <a:pt x="301547" y="205997"/>
                </a:lnTo>
                <a:lnTo>
                  <a:pt x="0" y="20599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881" name="Google Shape;881;p39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35875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39"/>
          <p:cNvSpPr/>
          <p:nvPr/>
        </p:nvSpPr>
        <p:spPr>
          <a:xfrm>
            <a:off x="7506550" y="-12850"/>
            <a:ext cx="1130175" cy="5169200"/>
          </a:xfrm>
          <a:custGeom>
            <a:rect b="b" l="l" r="r" t="t"/>
            <a:pathLst>
              <a:path extrusionOk="0" h="206768" w="45207">
                <a:moveTo>
                  <a:pt x="37758" y="0"/>
                </a:moveTo>
                <a:lnTo>
                  <a:pt x="45207" y="0"/>
                </a:lnTo>
                <a:lnTo>
                  <a:pt x="8220" y="206511"/>
                </a:lnTo>
                <a:lnTo>
                  <a:pt x="0" y="20676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40"/>
          <p:cNvGrpSpPr/>
          <p:nvPr/>
        </p:nvGrpSpPr>
        <p:grpSpPr>
          <a:xfrm>
            <a:off x="-2" y="-7175"/>
            <a:ext cx="9374729" cy="5157529"/>
            <a:chOff x="-2" y="-7175"/>
            <a:chExt cx="9374729" cy="5157529"/>
          </a:xfrm>
        </p:grpSpPr>
        <p:grpSp>
          <p:nvGrpSpPr>
            <p:cNvPr id="885" name="Google Shape;885;p40"/>
            <p:cNvGrpSpPr/>
            <p:nvPr/>
          </p:nvGrpSpPr>
          <p:grpSpPr>
            <a:xfrm>
              <a:off x="-2" y="-7175"/>
              <a:ext cx="9374729" cy="5155397"/>
              <a:chOff x="-28698" y="-7177"/>
              <a:chExt cx="9402938" cy="5155397"/>
            </a:xfrm>
          </p:grpSpPr>
          <p:sp>
            <p:nvSpPr>
              <p:cNvPr id="886" name="Google Shape;886;p40"/>
              <p:cNvSpPr/>
              <p:nvPr/>
            </p:nvSpPr>
            <p:spPr>
              <a:xfrm>
                <a:off x="-28696" y="2677698"/>
                <a:ext cx="6347116" cy="2470522"/>
              </a:xfrm>
              <a:custGeom>
                <a:rect b="b" l="l" r="r" t="t"/>
                <a:pathLst>
                  <a:path extrusionOk="0" h="30302" w="161033">
                    <a:moveTo>
                      <a:pt x="0" y="0"/>
                    </a:moveTo>
                    <a:lnTo>
                      <a:pt x="0" y="30302"/>
                    </a:lnTo>
                    <a:lnTo>
                      <a:pt x="139970" y="30302"/>
                    </a:lnTo>
                    <a:lnTo>
                      <a:pt x="1610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40"/>
              <p:cNvSpPr/>
              <p:nvPr/>
            </p:nvSpPr>
            <p:spPr>
              <a:xfrm>
                <a:off x="-28698" y="-7177"/>
                <a:ext cx="9402938" cy="2580994"/>
              </a:xfrm>
              <a:custGeom>
                <a:rect b="b" l="l" r="r" t="t"/>
                <a:pathLst>
                  <a:path extrusionOk="0" h="126659" w="248246">
                    <a:moveTo>
                      <a:pt x="0" y="0"/>
                    </a:moveTo>
                    <a:lnTo>
                      <a:pt x="0" y="126658"/>
                    </a:lnTo>
                    <a:lnTo>
                      <a:pt x="163568" y="126658"/>
                    </a:lnTo>
                    <a:lnTo>
                      <a:pt x="2482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8" name="Google Shape;888;p40"/>
            <p:cNvSpPr/>
            <p:nvPr/>
          </p:nvSpPr>
          <p:spPr>
            <a:xfrm>
              <a:off x="4659257" y="2"/>
              <a:ext cx="4502904" cy="5150351"/>
            </a:xfrm>
            <a:custGeom>
              <a:rect b="b" l="l" r="r" t="t"/>
              <a:pathLst>
                <a:path extrusionOk="0" h="160735" w="140947">
                  <a:moveTo>
                    <a:pt x="107157" y="0"/>
                  </a:moveTo>
                  <a:lnTo>
                    <a:pt x="1" y="160734"/>
                  </a:lnTo>
                  <a:lnTo>
                    <a:pt x="140947" y="160734"/>
                  </a:lnTo>
                  <a:lnTo>
                    <a:pt x="140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9" name="Google Shape;889;p40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>
            <a:off x="0" y="0"/>
            <a:ext cx="9144003" cy="5150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0" name="Google Shape;890;p40"/>
          <p:cNvGrpSpPr/>
          <p:nvPr/>
        </p:nvGrpSpPr>
        <p:grpSpPr>
          <a:xfrm>
            <a:off x="0" y="-19050"/>
            <a:ext cx="8101025" cy="5210175"/>
            <a:chOff x="0" y="-19050"/>
            <a:chExt cx="8101025" cy="5210175"/>
          </a:xfrm>
        </p:grpSpPr>
        <p:sp>
          <p:nvSpPr>
            <p:cNvPr id="891" name="Google Shape;891;p40"/>
            <p:cNvSpPr/>
            <p:nvPr/>
          </p:nvSpPr>
          <p:spPr>
            <a:xfrm>
              <a:off x="0" y="2572175"/>
              <a:ext cx="62607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457700" y="-19050"/>
              <a:ext cx="3643325" cy="5210175"/>
            </a:xfrm>
            <a:custGeom>
              <a:rect b="b" l="l" r="r" t="t"/>
              <a:pathLst>
                <a:path extrusionOk="0" h="208407" w="145733">
                  <a:moveTo>
                    <a:pt x="139827" y="0"/>
                  </a:moveTo>
                  <a:lnTo>
                    <a:pt x="0" y="208407"/>
                  </a:lnTo>
                  <a:lnTo>
                    <a:pt x="8382" y="207645"/>
                  </a:lnTo>
                  <a:lnTo>
                    <a:pt x="145733" y="19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94;p41"/>
          <p:cNvGrpSpPr/>
          <p:nvPr/>
        </p:nvGrpSpPr>
        <p:grpSpPr>
          <a:xfrm>
            <a:off x="1900" y="-7175"/>
            <a:ext cx="9174200" cy="5176350"/>
            <a:chOff x="1900" y="-7175"/>
            <a:chExt cx="9174200" cy="5176350"/>
          </a:xfrm>
        </p:grpSpPr>
        <p:sp>
          <p:nvSpPr>
            <p:cNvPr id="895" name="Google Shape;895;p41"/>
            <p:cNvSpPr/>
            <p:nvPr/>
          </p:nvSpPr>
          <p:spPr>
            <a:xfrm>
              <a:off x="1900" y="-7175"/>
              <a:ext cx="9144000" cy="1133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1187950" y="1143000"/>
              <a:ext cx="7988150" cy="4026175"/>
            </a:xfrm>
            <a:custGeom>
              <a:rect b="b" l="l" r="r" t="t"/>
              <a:pathLst>
                <a:path extrusionOk="0" h="161047" w="319526">
                  <a:moveTo>
                    <a:pt x="318756" y="0"/>
                  </a:moveTo>
                  <a:lnTo>
                    <a:pt x="72433" y="514"/>
                  </a:lnTo>
                  <a:lnTo>
                    <a:pt x="0" y="161047"/>
                  </a:lnTo>
                  <a:lnTo>
                    <a:pt x="319526" y="1597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pic>
        <p:nvPicPr>
          <p:cNvPr id="897" name="Google Shape;897;p41"/>
          <p:cNvPicPr preferRelativeResize="0"/>
          <p:nvPr/>
        </p:nvPicPr>
        <p:blipFill rotWithShape="1">
          <a:blip r:embed="rId2">
            <a:alphaModFix/>
          </a:blip>
          <a:srcRect b="19452" l="0" r="0" t="22532"/>
          <a:stretch/>
        </p:blipFill>
        <p:spPr>
          <a:xfrm rot="10800000">
            <a:off x="-14349" y="-7174"/>
            <a:ext cx="9175224" cy="5179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8" name="Google Shape;898;p41"/>
          <p:cNvGrpSpPr/>
          <p:nvPr/>
        </p:nvGrpSpPr>
        <p:grpSpPr>
          <a:xfrm rot="10800000">
            <a:off x="-7250" y="1114850"/>
            <a:ext cx="9164100" cy="4073600"/>
            <a:chOff x="-31850" y="-16375"/>
            <a:chExt cx="9164100" cy="4073600"/>
          </a:xfrm>
        </p:grpSpPr>
        <p:sp>
          <p:nvSpPr>
            <p:cNvPr id="899" name="Google Shape;899;p41"/>
            <p:cNvSpPr/>
            <p:nvPr/>
          </p:nvSpPr>
          <p:spPr>
            <a:xfrm>
              <a:off x="-31850" y="3942925"/>
              <a:ext cx="9164100" cy="114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6087700" y="-16375"/>
              <a:ext cx="1945675" cy="4045450"/>
            </a:xfrm>
            <a:custGeom>
              <a:rect b="b" l="l" r="r" t="t"/>
              <a:pathLst>
                <a:path extrusionOk="0" h="161818" w="77827">
                  <a:moveTo>
                    <a:pt x="71405" y="0"/>
                  </a:moveTo>
                  <a:lnTo>
                    <a:pt x="0" y="161561"/>
                  </a:lnTo>
                  <a:lnTo>
                    <a:pt x="6165" y="161818"/>
                  </a:lnTo>
                  <a:lnTo>
                    <a:pt x="77827" y="5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42"/>
          <p:cNvGrpSpPr/>
          <p:nvPr/>
        </p:nvGrpSpPr>
        <p:grpSpPr>
          <a:xfrm>
            <a:off x="-19050" y="-19050"/>
            <a:ext cx="9197850" cy="5172075"/>
            <a:chOff x="-19050" y="-19050"/>
            <a:chExt cx="9197850" cy="5172075"/>
          </a:xfrm>
        </p:grpSpPr>
        <p:sp>
          <p:nvSpPr>
            <p:cNvPr id="903" name="Google Shape;903;p42"/>
            <p:cNvSpPr/>
            <p:nvPr/>
          </p:nvSpPr>
          <p:spPr>
            <a:xfrm>
              <a:off x="3754050" y="-12050"/>
              <a:ext cx="5414800" cy="2481400"/>
            </a:xfrm>
            <a:custGeom>
              <a:rect b="b" l="l" r="r" t="t"/>
              <a:pathLst>
                <a:path extrusionOk="0" h="99256" w="216592">
                  <a:moveTo>
                    <a:pt x="216592" y="234"/>
                  </a:moveTo>
                  <a:lnTo>
                    <a:pt x="44087" y="0"/>
                  </a:lnTo>
                  <a:lnTo>
                    <a:pt x="0" y="99256"/>
                  </a:lnTo>
                  <a:lnTo>
                    <a:pt x="215785" y="99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904" name="Google Shape;904;p42"/>
            <p:cNvSpPr/>
            <p:nvPr/>
          </p:nvSpPr>
          <p:spPr>
            <a:xfrm>
              <a:off x="-19050" y="-19050"/>
              <a:ext cx="4714875" cy="5172075"/>
            </a:xfrm>
            <a:custGeom>
              <a:rect b="b" l="l" r="r" t="t"/>
              <a:pathLst>
                <a:path extrusionOk="0" h="206883" w="188595">
                  <a:moveTo>
                    <a:pt x="381" y="0"/>
                  </a:moveTo>
                  <a:lnTo>
                    <a:pt x="188595" y="381"/>
                  </a:lnTo>
                  <a:lnTo>
                    <a:pt x="96774" y="206502"/>
                  </a:lnTo>
                  <a:lnTo>
                    <a:pt x="0" y="2068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05" name="Google Shape;905;p42"/>
            <p:cNvSpPr/>
            <p:nvPr/>
          </p:nvSpPr>
          <p:spPr>
            <a:xfrm>
              <a:off x="2561525" y="2595575"/>
              <a:ext cx="6617275" cy="2547850"/>
            </a:xfrm>
            <a:custGeom>
              <a:rect b="b" l="l" r="r" t="t"/>
              <a:pathLst>
                <a:path extrusionOk="0" h="101914" w="264691">
                  <a:moveTo>
                    <a:pt x="263871" y="190"/>
                  </a:moveTo>
                  <a:lnTo>
                    <a:pt x="44605" y="0"/>
                  </a:lnTo>
                  <a:lnTo>
                    <a:pt x="0" y="101914"/>
                  </a:lnTo>
                  <a:lnTo>
                    <a:pt x="264691" y="101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pic>
        <p:nvPicPr>
          <p:cNvPr id="906" name="Google Shape;906;p42"/>
          <p:cNvPicPr preferRelativeResize="0"/>
          <p:nvPr/>
        </p:nvPicPr>
        <p:blipFill rotWithShape="1">
          <a:blip r:embed="rId2">
            <a:alphaModFix/>
          </a:blip>
          <a:srcRect b="19418" l="0" r="0" t="22319"/>
          <a:stretch/>
        </p:blipFill>
        <p:spPr>
          <a:xfrm>
            <a:off x="0" y="-19050"/>
            <a:ext cx="8967798" cy="5172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42"/>
          <p:cNvGrpSpPr/>
          <p:nvPr/>
        </p:nvGrpSpPr>
        <p:grpSpPr>
          <a:xfrm>
            <a:off x="2381250" y="-66675"/>
            <a:ext cx="6797550" cy="5262575"/>
            <a:chOff x="2381250" y="-66675"/>
            <a:chExt cx="6797550" cy="5262575"/>
          </a:xfrm>
        </p:grpSpPr>
        <p:sp>
          <p:nvSpPr>
            <p:cNvPr id="908" name="Google Shape;908;p42"/>
            <p:cNvSpPr/>
            <p:nvPr/>
          </p:nvSpPr>
          <p:spPr>
            <a:xfrm>
              <a:off x="3657600" y="2466975"/>
              <a:ext cx="5521200" cy="12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2381250" y="-66675"/>
              <a:ext cx="2495550" cy="5262575"/>
            </a:xfrm>
            <a:custGeom>
              <a:rect b="b" l="l" r="r" t="t"/>
              <a:pathLst>
                <a:path extrusionOk="0" h="210503" w="99822">
                  <a:moveTo>
                    <a:pt x="93345" y="572"/>
                  </a:moveTo>
                  <a:lnTo>
                    <a:pt x="0" y="209931"/>
                  </a:lnTo>
                  <a:lnTo>
                    <a:pt x="6668" y="210503"/>
                  </a:lnTo>
                  <a:lnTo>
                    <a:pt x="998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3"/>
          <p:cNvSpPr/>
          <p:nvPr/>
        </p:nvSpPr>
        <p:spPr>
          <a:xfrm>
            <a:off x="206850" y="193150"/>
            <a:ext cx="5931900" cy="475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2" name="Google Shape;912;p43"/>
          <p:cNvPicPr preferRelativeResize="0"/>
          <p:nvPr/>
        </p:nvPicPr>
        <p:blipFill rotWithShape="1">
          <a:blip r:embed="rId2">
            <a:alphaModFix/>
          </a:blip>
          <a:srcRect b="12457" l="22732" r="7215" t="22825"/>
          <a:stretch/>
        </p:blipFill>
        <p:spPr>
          <a:xfrm>
            <a:off x="206850" y="193150"/>
            <a:ext cx="5931901" cy="4754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3"/>
          <p:cNvSpPr/>
          <p:nvPr/>
        </p:nvSpPr>
        <p:spPr>
          <a:xfrm>
            <a:off x="6344250" y="193150"/>
            <a:ext cx="2592900" cy="4754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43"/>
          <p:cNvPicPr preferRelativeResize="0"/>
          <p:nvPr/>
        </p:nvPicPr>
        <p:blipFill rotWithShape="1">
          <a:blip r:embed="rId3">
            <a:alphaModFix/>
          </a:blip>
          <a:srcRect b="1545" l="0" r="5908" t="0"/>
          <a:stretch/>
        </p:blipFill>
        <p:spPr>
          <a:xfrm>
            <a:off x="6344250" y="196250"/>
            <a:ext cx="2592900" cy="47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_1_1_1_1_1_1_1_1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4"/>
          <p:cNvSpPr/>
          <p:nvPr/>
        </p:nvSpPr>
        <p:spPr>
          <a:xfrm>
            <a:off x="4409835" y="1284750"/>
            <a:ext cx="4757000" cy="3871650"/>
          </a:xfrm>
          <a:custGeom>
            <a:rect b="b" l="l" r="r" t="t"/>
            <a:pathLst>
              <a:path extrusionOk="0" h="154866" w="190280">
                <a:moveTo>
                  <a:pt x="21425" y="239"/>
                </a:moveTo>
                <a:lnTo>
                  <a:pt x="0" y="154866"/>
                </a:lnTo>
                <a:lnTo>
                  <a:pt x="190280" y="154745"/>
                </a:lnTo>
                <a:lnTo>
                  <a:pt x="18999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917" name="Google Shape;917;p44"/>
          <p:cNvSpPr/>
          <p:nvPr/>
        </p:nvSpPr>
        <p:spPr>
          <a:xfrm>
            <a:off x="-27390" y="-45175"/>
            <a:ext cx="9180000" cy="1157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4"/>
          <p:cNvSpPr/>
          <p:nvPr/>
        </p:nvSpPr>
        <p:spPr>
          <a:xfrm>
            <a:off x="-13040" y="1291925"/>
            <a:ext cx="4745550" cy="3870925"/>
          </a:xfrm>
          <a:custGeom>
            <a:rect b="b" l="l" r="r" t="t"/>
            <a:pathLst>
              <a:path extrusionOk="0" h="154837" w="189822">
                <a:moveTo>
                  <a:pt x="0" y="0"/>
                </a:moveTo>
                <a:lnTo>
                  <a:pt x="189822" y="468"/>
                </a:lnTo>
                <a:lnTo>
                  <a:pt x="167363" y="154837"/>
                </a:lnTo>
                <a:lnTo>
                  <a:pt x="287" y="1547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19" name="Google Shape;919;p44"/>
          <p:cNvPicPr preferRelativeResize="0"/>
          <p:nvPr/>
        </p:nvPicPr>
        <p:blipFill rotWithShape="1">
          <a:blip r:embed="rId2">
            <a:alphaModFix/>
          </a:blip>
          <a:srcRect b="19453" l="-391" r="0" t="22022"/>
          <a:stretch/>
        </p:blipFill>
        <p:spPr>
          <a:xfrm>
            <a:off x="-27390" y="-45175"/>
            <a:ext cx="9196749" cy="51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44"/>
          <p:cNvGrpSpPr/>
          <p:nvPr/>
        </p:nvGrpSpPr>
        <p:grpSpPr>
          <a:xfrm>
            <a:off x="-27390" y="1123950"/>
            <a:ext cx="9256200" cy="4038600"/>
            <a:chOff x="-35875" y="1123950"/>
            <a:chExt cx="9256200" cy="4038600"/>
          </a:xfrm>
        </p:grpSpPr>
        <p:sp>
          <p:nvSpPr>
            <p:cNvPr id="921" name="Google Shape;921;p44"/>
            <p:cNvSpPr/>
            <p:nvPr/>
          </p:nvSpPr>
          <p:spPr>
            <a:xfrm>
              <a:off x="-35875" y="1123950"/>
              <a:ext cx="9256200" cy="16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4"/>
            <p:cNvSpPr/>
            <p:nvPr/>
          </p:nvSpPr>
          <p:spPr>
            <a:xfrm>
              <a:off x="4171950" y="1262075"/>
              <a:ext cx="790575" cy="3900475"/>
            </a:xfrm>
            <a:custGeom>
              <a:rect b="b" l="l" r="r" t="t"/>
              <a:pathLst>
                <a:path extrusionOk="0" h="156019" w="31623">
                  <a:moveTo>
                    <a:pt x="21908" y="381"/>
                  </a:moveTo>
                  <a:lnTo>
                    <a:pt x="31623" y="0"/>
                  </a:lnTo>
                  <a:lnTo>
                    <a:pt x="9144" y="156019"/>
                  </a:lnTo>
                  <a:lnTo>
                    <a:pt x="0" y="1560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4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45"/>
          <p:cNvGrpSpPr/>
          <p:nvPr/>
        </p:nvGrpSpPr>
        <p:grpSpPr>
          <a:xfrm rot="1552225">
            <a:off x="8270615" y="530944"/>
            <a:ext cx="388907" cy="651949"/>
            <a:chOff x="5875210" y="3579589"/>
            <a:chExt cx="504443" cy="845629"/>
          </a:xfrm>
        </p:grpSpPr>
        <p:grpSp>
          <p:nvGrpSpPr>
            <p:cNvPr id="925" name="Google Shape;925;p45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926" name="Google Shape;926;p45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927" name="Google Shape;927;p45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8" name="Google Shape;928;p45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29" name="Google Shape;929;p45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930" name="Google Shape;930;p45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45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32" name="Google Shape;932;p45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5"/>
          <p:cNvGrpSpPr/>
          <p:nvPr/>
        </p:nvGrpSpPr>
        <p:grpSpPr>
          <a:xfrm rot="-1773853">
            <a:off x="713967" y="2064829"/>
            <a:ext cx="371805" cy="665255"/>
            <a:chOff x="7289577" y="3651979"/>
            <a:chExt cx="482250" cy="862870"/>
          </a:xfrm>
        </p:grpSpPr>
        <p:grpSp>
          <p:nvGrpSpPr>
            <p:cNvPr id="934" name="Google Shape;934;p45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935" name="Google Shape;935;p45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936" name="Google Shape;936;p45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45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38" name="Google Shape;938;p45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939" name="Google Shape;939;p45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0" name="Google Shape;940;p45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1" name="Google Shape;941;p45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942" name="Google Shape;942;p45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3" name="Google Shape;943;p45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44" name="Google Shape;944;p45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945" name="Google Shape;945;p45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45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947" name="Google Shape;947;p45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9" name="Google Shape;949;p45"/>
          <p:cNvSpPr/>
          <p:nvPr/>
        </p:nvSpPr>
        <p:spPr>
          <a:xfrm flipH="1" rot="10800000">
            <a:off x="1312985" y="905630"/>
            <a:ext cx="6519365" cy="333361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45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951" name="Google Shape;951;p45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952" name="Google Shape;952;p4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953" name="Google Shape;953;p45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45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5" name="Google Shape;955;p45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956" name="Google Shape;956;p45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7" name="Google Shape;957;p45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58" name="Google Shape;958;p45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959" name="Google Shape;959;p45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0" name="Google Shape;960;p45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1" name="Google Shape;961;p45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962" name="Google Shape;962;p45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45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4" name="Google Shape;964;p45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965" name="Google Shape;965;p45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6" name="Google Shape;966;p45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67" name="Google Shape;967;p45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968" name="Google Shape;968;p45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9" name="Google Shape;969;p45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0" name="Google Shape;970;p45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971" name="Google Shape;971;p45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2" name="Google Shape;972;p45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73" name="Google Shape;973;p45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974" name="Google Shape;974;p45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5" name="Google Shape;975;p45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76" name="Google Shape;976;p45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977" name="Google Shape;977;p45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45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9" name="Google Shape;979;p45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980" name="Google Shape;980;p45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45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2" name="Google Shape;982;p45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983" name="Google Shape;983;p45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45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5" name="Google Shape;985;p45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986" name="Google Shape;986;p45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45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8" name="Google Shape;988;p45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5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1" name="Google Shape;991;p45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992" name="Google Shape;992;p45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5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4" name="Google Shape;994;p45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995" name="Google Shape;995;p45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5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45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998" name="Google Shape;998;p45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5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0" name="Google Shape;1000;p45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001" name="Google Shape;1001;p45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45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3" name="Google Shape;1003;p45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5" name="Google Shape;1005;p45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rgbClr val="FFFFFF"/>
          </a:solidFill>
          <a:ln cap="flat" cmpd="sng" w="2286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6" name="Google Shape;1006;p45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007" name="Google Shape;1007;p45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008" name="Google Shape;1008;p45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5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10" name="Google Shape;1010;p45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1" name="Google Shape;1011;p45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012" name="Google Shape;1012;p45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5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4" name="Google Shape;1014;p45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015" name="Google Shape;1015;p45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45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7" name="Google Shape;1017;p45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018" name="Google Shape;1018;p45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45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0" name="Google Shape;1020;p45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021" name="Google Shape;1021;p45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022" name="Google Shape;1022;p45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5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4" name="Google Shape;1024;p45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5" name="Google Shape;1025;p45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026" name="Google Shape;1026;p45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027" name="Google Shape;1027;p45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8" name="Google Shape;1028;p45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9" name="Google Shape;1029;p45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030" name="Google Shape;1030;p45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1" name="Google Shape;1031;p45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32" name="Google Shape;1032;p45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033" name="Google Shape;1033;p45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45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35" name="Google Shape;1035;p45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6" name="Google Shape;1036;p45"/>
          <p:cNvGrpSpPr/>
          <p:nvPr/>
        </p:nvGrpSpPr>
        <p:grpSpPr>
          <a:xfrm rot="-1773853">
            <a:off x="713967" y="2065998"/>
            <a:ext cx="371805" cy="665255"/>
            <a:chOff x="7289577" y="3651979"/>
            <a:chExt cx="482250" cy="862870"/>
          </a:xfrm>
        </p:grpSpPr>
        <p:grpSp>
          <p:nvGrpSpPr>
            <p:cNvPr id="1037" name="Google Shape;1037;p45"/>
            <p:cNvGrpSpPr/>
            <p:nvPr/>
          </p:nvGrpSpPr>
          <p:grpSpPr>
            <a:xfrm>
              <a:off x="7289577" y="3651979"/>
              <a:ext cx="482250" cy="862870"/>
              <a:chOff x="7289577" y="3651979"/>
              <a:chExt cx="482250" cy="862870"/>
            </a:xfrm>
          </p:grpSpPr>
          <p:grpSp>
            <p:nvGrpSpPr>
              <p:cNvPr id="1038" name="Google Shape;1038;p45"/>
              <p:cNvGrpSpPr/>
              <p:nvPr/>
            </p:nvGrpSpPr>
            <p:grpSpPr>
              <a:xfrm>
                <a:off x="7289577" y="4061840"/>
                <a:ext cx="482250" cy="130968"/>
                <a:chOff x="7289577" y="4061840"/>
                <a:chExt cx="482250" cy="130968"/>
              </a:xfrm>
            </p:grpSpPr>
            <p:sp>
              <p:nvSpPr>
                <p:cNvPr id="1039" name="Google Shape;1039;p45"/>
                <p:cNvSpPr/>
                <p:nvPr/>
              </p:nvSpPr>
              <p:spPr>
                <a:xfrm>
                  <a:off x="7303865" y="4076128"/>
                  <a:ext cx="453675" cy="102393"/>
                </a:xfrm>
                <a:custGeom>
                  <a:rect b="b" l="l" r="r" t="t"/>
                  <a:pathLst>
                    <a:path extrusionOk="0" h="102393" w="453675">
                      <a:moveTo>
                        <a:pt x="431673" y="102394"/>
                      </a:moveTo>
                      <a:lnTo>
                        <a:pt x="22003" y="102394"/>
                      </a:lnTo>
                      <a:cubicBezTo>
                        <a:pt x="9811" y="102394"/>
                        <a:pt x="0" y="92488"/>
                        <a:pt x="0" y="80391"/>
                      </a:cubicBezTo>
                      <a:lnTo>
                        <a:pt x="0" y="22003"/>
                      </a:lnTo>
                      <a:cubicBezTo>
                        <a:pt x="0" y="9811"/>
                        <a:pt x="9906" y="0"/>
                        <a:pt x="22003" y="0"/>
                      </a:cubicBezTo>
                      <a:lnTo>
                        <a:pt x="431673" y="0"/>
                      </a:lnTo>
                      <a:cubicBezTo>
                        <a:pt x="443865" y="0"/>
                        <a:pt x="453676" y="9906"/>
                        <a:pt x="453676" y="22003"/>
                      </a:cubicBezTo>
                      <a:lnTo>
                        <a:pt x="453676" y="80391"/>
                      </a:lnTo>
                      <a:cubicBezTo>
                        <a:pt x="453676" y="92583"/>
                        <a:pt x="443770" y="102394"/>
                        <a:pt x="431673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0" name="Google Shape;1040;p45"/>
                <p:cNvSpPr/>
                <p:nvPr/>
              </p:nvSpPr>
              <p:spPr>
                <a:xfrm>
                  <a:off x="7289577" y="4061840"/>
                  <a:ext cx="482250" cy="130968"/>
                </a:xfrm>
                <a:custGeom>
                  <a:rect b="b" l="l" r="r" t="t"/>
                  <a:pathLst>
                    <a:path extrusionOk="0" h="130968" w="482250">
                      <a:moveTo>
                        <a:pt x="445961" y="130969"/>
                      </a:moveTo>
                      <a:lnTo>
                        <a:pt x="36290" y="130969"/>
                      </a:lnTo>
                      <a:cubicBezTo>
                        <a:pt x="16288" y="130969"/>
                        <a:pt x="0" y="114681"/>
                        <a:pt x="0" y="94679"/>
                      </a:cubicBezTo>
                      <a:lnTo>
                        <a:pt x="0" y="36290"/>
                      </a:lnTo>
                      <a:cubicBezTo>
                        <a:pt x="0" y="16288"/>
                        <a:pt x="16288" y="0"/>
                        <a:pt x="36290" y="0"/>
                      </a:cubicBezTo>
                      <a:lnTo>
                        <a:pt x="445961" y="0"/>
                      </a:lnTo>
                      <a:cubicBezTo>
                        <a:pt x="465963" y="0"/>
                        <a:pt x="482251" y="16288"/>
                        <a:pt x="482251" y="36290"/>
                      </a:cubicBezTo>
                      <a:lnTo>
                        <a:pt x="482251" y="94679"/>
                      </a:lnTo>
                      <a:cubicBezTo>
                        <a:pt x="482251" y="114681"/>
                        <a:pt x="465963" y="130969"/>
                        <a:pt x="445961" y="130969"/>
                      </a:cubicBezTo>
                      <a:close/>
                      <a:moveTo>
                        <a:pt x="36290" y="28480"/>
                      </a:moveTo>
                      <a:cubicBezTo>
                        <a:pt x="32004" y="28480"/>
                        <a:pt x="28575" y="32004"/>
                        <a:pt x="28575" y="36195"/>
                      </a:cubicBezTo>
                      <a:lnTo>
                        <a:pt x="28575" y="94583"/>
                      </a:lnTo>
                      <a:cubicBezTo>
                        <a:pt x="28575" y="98870"/>
                        <a:pt x="32099" y="102298"/>
                        <a:pt x="36290" y="102298"/>
                      </a:cubicBezTo>
                      <a:lnTo>
                        <a:pt x="445961" y="102298"/>
                      </a:lnTo>
                      <a:cubicBezTo>
                        <a:pt x="450247" y="102298"/>
                        <a:pt x="453676" y="98774"/>
                        <a:pt x="453676" y="94583"/>
                      </a:cubicBezTo>
                      <a:lnTo>
                        <a:pt x="453676" y="36195"/>
                      </a:lnTo>
                      <a:cubicBezTo>
                        <a:pt x="453676" y="31909"/>
                        <a:pt x="450152" y="28480"/>
                        <a:pt x="445961" y="28480"/>
                      </a:cubicBezTo>
                      <a:lnTo>
                        <a:pt x="36290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1" name="Google Shape;1041;p45"/>
              <p:cNvGrpSpPr/>
              <p:nvPr/>
            </p:nvGrpSpPr>
            <p:grpSpPr>
              <a:xfrm>
                <a:off x="7318724" y="3651979"/>
                <a:ext cx="423767" cy="130968"/>
                <a:chOff x="7318724" y="3651979"/>
                <a:chExt cx="423767" cy="130968"/>
              </a:xfrm>
            </p:grpSpPr>
            <p:sp>
              <p:nvSpPr>
                <p:cNvPr id="1042" name="Google Shape;1042;p45"/>
                <p:cNvSpPr/>
                <p:nvPr/>
              </p:nvSpPr>
              <p:spPr>
                <a:xfrm>
                  <a:off x="7333011" y="3666267"/>
                  <a:ext cx="395192" cy="102393"/>
                </a:xfrm>
                <a:custGeom>
                  <a:rect b="b" l="l" r="r" t="t"/>
                  <a:pathLst>
                    <a:path extrusionOk="0" h="102393" w="395192">
                      <a:moveTo>
                        <a:pt x="375285" y="102394"/>
                      </a:moveTo>
                      <a:lnTo>
                        <a:pt x="19907" y="102394"/>
                      </a:lnTo>
                      <a:cubicBezTo>
                        <a:pt x="8858" y="102394"/>
                        <a:pt x="0" y="93440"/>
                        <a:pt x="0" y="82487"/>
                      </a:cubicBezTo>
                      <a:lnTo>
                        <a:pt x="0" y="19907"/>
                      </a:lnTo>
                      <a:cubicBezTo>
                        <a:pt x="0" y="8858"/>
                        <a:pt x="8954" y="0"/>
                        <a:pt x="19907" y="0"/>
                      </a:cubicBezTo>
                      <a:lnTo>
                        <a:pt x="375285" y="0"/>
                      </a:lnTo>
                      <a:cubicBezTo>
                        <a:pt x="386334" y="0"/>
                        <a:pt x="395192" y="8954"/>
                        <a:pt x="395192" y="19907"/>
                      </a:cubicBezTo>
                      <a:lnTo>
                        <a:pt x="395192" y="82487"/>
                      </a:lnTo>
                      <a:cubicBezTo>
                        <a:pt x="395288" y="93535"/>
                        <a:pt x="386334" y="102394"/>
                        <a:pt x="375285" y="102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3" name="Google Shape;1043;p45"/>
                <p:cNvSpPr/>
                <p:nvPr/>
              </p:nvSpPr>
              <p:spPr>
                <a:xfrm>
                  <a:off x="7318724" y="3651979"/>
                  <a:ext cx="423767" cy="130968"/>
                </a:xfrm>
                <a:custGeom>
                  <a:rect b="b" l="l" r="r" t="t"/>
                  <a:pathLst>
                    <a:path extrusionOk="0" h="130968" w="423767">
                      <a:moveTo>
                        <a:pt x="389572" y="130969"/>
                      </a:moveTo>
                      <a:lnTo>
                        <a:pt x="34195" y="130969"/>
                      </a:lnTo>
                      <a:cubicBezTo>
                        <a:pt x="15335" y="130969"/>
                        <a:pt x="0" y="115633"/>
                        <a:pt x="0" y="96774"/>
                      </a:cubicBezTo>
                      <a:lnTo>
                        <a:pt x="0" y="34195"/>
                      </a:lnTo>
                      <a:cubicBezTo>
                        <a:pt x="0" y="15335"/>
                        <a:pt x="15335" y="0"/>
                        <a:pt x="34195" y="0"/>
                      </a:cubicBezTo>
                      <a:lnTo>
                        <a:pt x="389572" y="0"/>
                      </a:lnTo>
                      <a:cubicBezTo>
                        <a:pt x="408432" y="0"/>
                        <a:pt x="423767" y="15335"/>
                        <a:pt x="423767" y="34195"/>
                      </a:cubicBezTo>
                      <a:lnTo>
                        <a:pt x="423767" y="96774"/>
                      </a:lnTo>
                      <a:cubicBezTo>
                        <a:pt x="423863" y="115633"/>
                        <a:pt x="408527" y="130969"/>
                        <a:pt x="389572" y="130969"/>
                      </a:cubicBezTo>
                      <a:close/>
                      <a:moveTo>
                        <a:pt x="34290" y="28575"/>
                      </a:moveTo>
                      <a:cubicBezTo>
                        <a:pt x="31147" y="28575"/>
                        <a:pt x="28670" y="31147"/>
                        <a:pt x="28670" y="34195"/>
                      </a:cubicBezTo>
                      <a:lnTo>
                        <a:pt x="28670" y="96774"/>
                      </a:lnTo>
                      <a:cubicBezTo>
                        <a:pt x="28670" y="99917"/>
                        <a:pt x="31242" y="102394"/>
                        <a:pt x="34290" y="102394"/>
                      </a:cubicBezTo>
                      <a:lnTo>
                        <a:pt x="389668" y="102394"/>
                      </a:lnTo>
                      <a:cubicBezTo>
                        <a:pt x="392811" y="102394"/>
                        <a:pt x="395288" y="99822"/>
                        <a:pt x="395288" y="96774"/>
                      </a:cubicBezTo>
                      <a:lnTo>
                        <a:pt x="395288" y="34195"/>
                      </a:lnTo>
                      <a:cubicBezTo>
                        <a:pt x="395288" y="31051"/>
                        <a:pt x="392716" y="28575"/>
                        <a:pt x="389668" y="28575"/>
                      </a:cubicBezTo>
                      <a:lnTo>
                        <a:pt x="34290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4" name="Google Shape;1044;p45"/>
              <p:cNvGrpSpPr/>
              <p:nvPr/>
            </p:nvGrpSpPr>
            <p:grpSpPr>
              <a:xfrm>
                <a:off x="7304014" y="3754278"/>
                <a:ext cx="453092" cy="336041"/>
                <a:chOff x="7304014" y="3754278"/>
                <a:chExt cx="453092" cy="336041"/>
              </a:xfrm>
            </p:grpSpPr>
            <p:sp>
              <p:nvSpPr>
                <p:cNvPr id="1045" name="Google Shape;1045;p45"/>
                <p:cNvSpPr/>
                <p:nvPr/>
              </p:nvSpPr>
              <p:spPr>
                <a:xfrm>
                  <a:off x="7318438" y="3768661"/>
                  <a:ext cx="424433" cy="307371"/>
                </a:xfrm>
                <a:custGeom>
                  <a:rect b="b" l="l" r="r" t="t"/>
                  <a:pathLst>
                    <a:path extrusionOk="0" h="307371" w="424433">
                      <a:moveTo>
                        <a:pt x="424434" y="307372"/>
                      </a:moveTo>
                      <a:lnTo>
                        <a:pt x="322040" y="225838"/>
                      </a:lnTo>
                      <a:lnTo>
                        <a:pt x="322040" y="83820"/>
                      </a:lnTo>
                      <a:lnTo>
                        <a:pt x="395192" y="0"/>
                      </a:lnTo>
                      <a:lnTo>
                        <a:pt x="29242" y="0"/>
                      </a:lnTo>
                      <a:lnTo>
                        <a:pt x="102489" y="83820"/>
                      </a:lnTo>
                      <a:lnTo>
                        <a:pt x="102489" y="225838"/>
                      </a:lnTo>
                      <a:lnTo>
                        <a:pt x="0" y="30737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6" name="Google Shape;1046;p45"/>
                <p:cNvSpPr/>
                <p:nvPr/>
              </p:nvSpPr>
              <p:spPr>
                <a:xfrm>
                  <a:off x="7304014" y="3754278"/>
                  <a:ext cx="453092" cy="336041"/>
                </a:xfrm>
                <a:custGeom>
                  <a:rect b="b" l="l" r="r" t="t"/>
                  <a:pathLst>
                    <a:path extrusionOk="0" h="336041" w="453092">
                      <a:moveTo>
                        <a:pt x="438858" y="336042"/>
                      </a:moveTo>
                      <a:lnTo>
                        <a:pt x="14329" y="336042"/>
                      </a:lnTo>
                      <a:cubicBezTo>
                        <a:pt x="8233" y="336042"/>
                        <a:pt x="2804" y="332232"/>
                        <a:pt x="804" y="326517"/>
                      </a:cubicBezTo>
                      <a:cubicBezTo>
                        <a:pt x="-1196" y="320802"/>
                        <a:pt x="613" y="314420"/>
                        <a:pt x="5376" y="310610"/>
                      </a:cubicBezTo>
                      <a:lnTo>
                        <a:pt x="102435" y="233267"/>
                      </a:lnTo>
                      <a:lnTo>
                        <a:pt x="102435" y="103442"/>
                      </a:lnTo>
                      <a:lnTo>
                        <a:pt x="32808" y="23717"/>
                      </a:lnTo>
                      <a:cubicBezTo>
                        <a:pt x="29093" y="19526"/>
                        <a:pt x="28236" y="13526"/>
                        <a:pt x="30522" y="8382"/>
                      </a:cubicBezTo>
                      <a:cubicBezTo>
                        <a:pt x="32808" y="3239"/>
                        <a:pt x="37951" y="0"/>
                        <a:pt x="43571" y="0"/>
                      </a:cubicBezTo>
                      <a:lnTo>
                        <a:pt x="409522" y="0"/>
                      </a:lnTo>
                      <a:cubicBezTo>
                        <a:pt x="415141" y="0"/>
                        <a:pt x="420190" y="3239"/>
                        <a:pt x="422571" y="8382"/>
                      </a:cubicBezTo>
                      <a:cubicBezTo>
                        <a:pt x="424857" y="13526"/>
                        <a:pt x="423999" y="19431"/>
                        <a:pt x="420285" y="23717"/>
                      </a:cubicBezTo>
                      <a:lnTo>
                        <a:pt x="350657" y="103442"/>
                      </a:lnTo>
                      <a:lnTo>
                        <a:pt x="350657" y="233267"/>
                      </a:lnTo>
                      <a:lnTo>
                        <a:pt x="447717" y="310610"/>
                      </a:lnTo>
                      <a:cubicBezTo>
                        <a:pt x="452479" y="314420"/>
                        <a:pt x="454289" y="320802"/>
                        <a:pt x="452289" y="326517"/>
                      </a:cubicBezTo>
                      <a:cubicBezTo>
                        <a:pt x="450384" y="332232"/>
                        <a:pt x="444955" y="336042"/>
                        <a:pt x="438858" y="336042"/>
                      </a:cubicBezTo>
                      <a:close/>
                      <a:moveTo>
                        <a:pt x="55287" y="307467"/>
                      </a:moveTo>
                      <a:lnTo>
                        <a:pt x="397996" y="307467"/>
                      </a:lnTo>
                      <a:lnTo>
                        <a:pt x="327511" y="251365"/>
                      </a:lnTo>
                      <a:cubicBezTo>
                        <a:pt x="324082" y="248603"/>
                        <a:pt x="322082" y="244507"/>
                        <a:pt x="322082" y="240221"/>
                      </a:cubicBezTo>
                      <a:lnTo>
                        <a:pt x="322082" y="98203"/>
                      </a:lnTo>
                      <a:cubicBezTo>
                        <a:pt x="322082" y="94774"/>
                        <a:pt x="323320" y="91440"/>
                        <a:pt x="325606" y="88773"/>
                      </a:cubicBezTo>
                      <a:lnTo>
                        <a:pt x="378089" y="28670"/>
                      </a:lnTo>
                      <a:lnTo>
                        <a:pt x="75099" y="28670"/>
                      </a:lnTo>
                      <a:lnTo>
                        <a:pt x="127582" y="88773"/>
                      </a:lnTo>
                      <a:cubicBezTo>
                        <a:pt x="129867" y="91345"/>
                        <a:pt x="131106" y="94679"/>
                        <a:pt x="131106" y="98203"/>
                      </a:cubicBezTo>
                      <a:lnTo>
                        <a:pt x="131106" y="240221"/>
                      </a:lnTo>
                      <a:cubicBezTo>
                        <a:pt x="131106" y="244602"/>
                        <a:pt x="129106" y="248698"/>
                        <a:pt x="125676" y="251365"/>
                      </a:cubicBezTo>
                      <a:lnTo>
                        <a:pt x="55287" y="3074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47" name="Google Shape;1047;p45"/>
              <p:cNvGrpSpPr/>
              <p:nvPr/>
            </p:nvGrpSpPr>
            <p:grpSpPr>
              <a:xfrm>
                <a:off x="7451165" y="4164234"/>
                <a:ext cx="159069" cy="350615"/>
                <a:chOff x="7451165" y="4164234"/>
                <a:chExt cx="159069" cy="350615"/>
              </a:xfrm>
            </p:grpSpPr>
            <p:sp>
              <p:nvSpPr>
                <p:cNvPr id="1048" name="Google Shape;1048;p45"/>
                <p:cNvSpPr/>
                <p:nvPr/>
              </p:nvSpPr>
              <p:spPr>
                <a:xfrm>
                  <a:off x="7465504" y="4178521"/>
                  <a:ext cx="130397" cy="322040"/>
                </a:xfrm>
                <a:custGeom>
                  <a:rect b="b" l="l" r="r" t="t"/>
                  <a:pathLst>
                    <a:path extrusionOk="0" h="322040" w="130397">
                      <a:moveTo>
                        <a:pt x="0" y="0"/>
                      </a:moveTo>
                      <a:lnTo>
                        <a:pt x="61627" y="322040"/>
                      </a:lnTo>
                      <a:lnTo>
                        <a:pt x="130397" y="0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45"/>
                <p:cNvSpPr/>
                <p:nvPr/>
              </p:nvSpPr>
              <p:spPr>
                <a:xfrm>
                  <a:off x="7451165" y="4164234"/>
                  <a:ext cx="159069" cy="350615"/>
                </a:xfrm>
                <a:custGeom>
                  <a:rect b="b" l="l" r="r" t="t"/>
                  <a:pathLst>
                    <a:path extrusionOk="0" h="350615" w="159069">
                      <a:moveTo>
                        <a:pt x="76061" y="350615"/>
                      </a:moveTo>
                      <a:cubicBezTo>
                        <a:pt x="75965" y="350615"/>
                        <a:pt x="75965" y="350615"/>
                        <a:pt x="75870" y="350615"/>
                      </a:cubicBezTo>
                      <a:cubicBezTo>
                        <a:pt x="69107" y="350520"/>
                        <a:pt x="63297" y="345662"/>
                        <a:pt x="61964" y="338995"/>
                      </a:cubicBezTo>
                      <a:lnTo>
                        <a:pt x="241" y="16954"/>
                      </a:lnTo>
                      <a:cubicBezTo>
                        <a:pt x="-520" y="12763"/>
                        <a:pt x="527" y="8477"/>
                        <a:pt x="3290" y="5143"/>
                      </a:cubicBezTo>
                      <a:cubicBezTo>
                        <a:pt x="6052" y="1905"/>
                        <a:pt x="10052" y="0"/>
                        <a:pt x="14339" y="0"/>
                      </a:cubicBezTo>
                      <a:lnTo>
                        <a:pt x="144736" y="0"/>
                      </a:lnTo>
                      <a:cubicBezTo>
                        <a:pt x="149022" y="0"/>
                        <a:pt x="153118" y="1905"/>
                        <a:pt x="155880" y="5334"/>
                      </a:cubicBezTo>
                      <a:cubicBezTo>
                        <a:pt x="158547" y="8668"/>
                        <a:pt x="159690" y="13049"/>
                        <a:pt x="158738" y="17335"/>
                      </a:cubicBezTo>
                      <a:lnTo>
                        <a:pt x="90062" y="339376"/>
                      </a:lnTo>
                      <a:cubicBezTo>
                        <a:pt x="88538" y="345948"/>
                        <a:pt x="82728" y="350615"/>
                        <a:pt x="76061" y="350615"/>
                      </a:cubicBezTo>
                      <a:close/>
                      <a:moveTo>
                        <a:pt x="31579" y="28575"/>
                      </a:moveTo>
                      <a:lnTo>
                        <a:pt x="76727" y="264319"/>
                      </a:lnTo>
                      <a:lnTo>
                        <a:pt x="127019" y="28575"/>
                      </a:lnTo>
                      <a:lnTo>
                        <a:pt x="31579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050" name="Google Shape;1050;p45"/>
            <p:cNvSpPr/>
            <p:nvPr/>
          </p:nvSpPr>
          <p:spPr>
            <a:xfrm>
              <a:off x="7310437" y="3666267"/>
              <a:ext cx="183356" cy="512254"/>
            </a:xfrm>
            <a:custGeom>
              <a:rect b="b" l="l" r="r" t="t"/>
              <a:pathLst>
                <a:path extrusionOk="0" h="512254" w="183356">
                  <a:moveTo>
                    <a:pt x="77534" y="431863"/>
                  </a:moveTo>
                  <a:lnTo>
                    <a:pt x="77534" y="490252"/>
                  </a:lnTo>
                  <a:cubicBezTo>
                    <a:pt x="77534" y="502444"/>
                    <a:pt x="86392" y="512255"/>
                    <a:pt x="97441" y="512255"/>
                  </a:cubicBezTo>
                  <a:lnTo>
                    <a:pt x="19907" y="512255"/>
                  </a:lnTo>
                  <a:cubicBezTo>
                    <a:pt x="8858" y="512255"/>
                    <a:pt x="0" y="502444"/>
                    <a:pt x="0" y="490252"/>
                  </a:cubicBezTo>
                  <a:lnTo>
                    <a:pt x="0" y="431863"/>
                  </a:lnTo>
                  <a:cubicBezTo>
                    <a:pt x="0" y="419671"/>
                    <a:pt x="8858" y="409765"/>
                    <a:pt x="19907" y="409765"/>
                  </a:cubicBezTo>
                  <a:lnTo>
                    <a:pt x="13145" y="409765"/>
                  </a:lnTo>
                  <a:lnTo>
                    <a:pt x="105823" y="328231"/>
                  </a:lnTo>
                  <a:lnTo>
                    <a:pt x="105823" y="186214"/>
                  </a:lnTo>
                  <a:lnTo>
                    <a:pt x="39719" y="102394"/>
                  </a:lnTo>
                  <a:lnTo>
                    <a:pt x="44482" y="102394"/>
                  </a:lnTo>
                  <a:cubicBezTo>
                    <a:pt x="34576" y="102394"/>
                    <a:pt x="26479" y="93535"/>
                    <a:pt x="26479" y="82487"/>
                  </a:cubicBezTo>
                  <a:lnTo>
                    <a:pt x="26479" y="19907"/>
                  </a:lnTo>
                  <a:cubicBezTo>
                    <a:pt x="26479" y="8858"/>
                    <a:pt x="34576" y="0"/>
                    <a:pt x="44482" y="0"/>
                  </a:cubicBezTo>
                  <a:lnTo>
                    <a:pt x="122015" y="0"/>
                  </a:lnTo>
                  <a:cubicBezTo>
                    <a:pt x="112109" y="0"/>
                    <a:pt x="104013" y="8858"/>
                    <a:pt x="104013" y="19907"/>
                  </a:cubicBezTo>
                  <a:lnTo>
                    <a:pt x="104013" y="82487"/>
                  </a:lnTo>
                  <a:cubicBezTo>
                    <a:pt x="104013" y="93535"/>
                    <a:pt x="112109" y="102394"/>
                    <a:pt x="122015" y="102394"/>
                  </a:cubicBezTo>
                  <a:lnTo>
                    <a:pt x="117253" y="102394"/>
                  </a:lnTo>
                  <a:lnTo>
                    <a:pt x="183356" y="186214"/>
                  </a:lnTo>
                  <a:lnTo>
                    <a:pt x="183356" y="328231"/>
                  </a:lnTo>
                  <a:lnTo>
                    <a:pt x="90678" y="409765"/>
                  </a:lnTo>
                  <a:lnTo>
                    <a:pt x="97441" y="409765"/>
                  </a:lnTo>
                  <a:cubicBezTo>
                    <a:pt x="86392" y="409765"/>
                    <a:pt x="77534" y="419671"/>
                    <a:pt x="77534" y="431863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7456646" y="4178521"/>
              <a:ext cx="96583" cy="322040"/>
            </a:xfrm>
            <a:custGeom>
              <a:rect b="b" l="l" r="r" t="t"/>
              <a:pathLst>
                <a:path extrusionOk="0" h="322040" w="96583">
                  <a:moveTo>
                    <a:pt x="96583" y="110300"/>
                  </a:moveTo>
                  <a:lnTo>
                    <a:pt x="55816" y="322040"/>
                  </a:lnTo>
                  <a:lnTo>
                    <a:pt x="0" y="0"/>
                  </a:lnTo>
                  <a:lnTo>
                    <a:pt x="77533" y="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45"/>
          <p:cNvGrpSpPr/>
          <p:nvPr/>
        </p:nvGrpSpPr>
        <p:grpSpPr>
          <a:xfrm>
            <a:off x="7536769" y="2144067"/>
            <a:ext cx="738791" cy="855368"/>
            <a:chOff x="8390004" y="456115"/>
            <a:chExt cx="904162" cy="1046834"/>
          </a:xfrm>
        </p:grpSpPr>
        <p:grpSp>
          <p:nvGrpSpPr>
            <p:cNvPr id="1053" name="Google Shape;1053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054" name="Google Shape;1054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6" name="Google Shape;1056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057" name="Google Shape;1057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59" name="Google Shape;1059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1" name="Google Shape;1061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062" name="Google Shape;1062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065" name="Google Shape;1065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068" name="Google Shape;1068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071" name="Google Shape;1071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3" name="Google Shape;1073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45"/>
          <p:cNvGrpSpPr/>
          <p:nvPr/>
        </p:nvGrpSpPr>
        <p:grpSpPr>
          <a:xfrm>
            <a:off x="7831232" y="3790301"/>
            <a:ext cx="692735" cy="816920"/>
            <a:chOff x="4444301" y="5303307"/>
            <a:chExt cx="837446" cy="987573"/>
          </a:xfrm>
        </p:grpSpPr>
        <p:grpSp>
          <p:nvGrpSpPr>
            <p:cNvPr id="1077" name="Google Shape;1077;p45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1078" name="Google Shape;1078;p45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5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0" name="Google Shape;1080;p45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1081" name="Google Shape;1081;p45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45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3" name="Google Shape;1083;p45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1084" name="Google Shape;1084;p45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5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5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1087" name="Google Shape;1087;p45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5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9" name="Google Shape;1089;p45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1090" name="Google Shape;1090;p45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45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2" name="Google Shape;1092;p45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1093" name="Google Shape;1093;p45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4" name="Google Shape;1094;p45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5" name="Google Shape;1095;p45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1096" name="Google Shape;1096;p45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7" name="Google Shape;1097;p45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8" name="Google Shape;1098;p45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9" name="Google Shape;1099;p45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1100" name="Google Shape;1100;p45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1" name="Google Shape;1101;p45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2" name="Google Shape;1102;p45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3" name="Google Shape;1103;p45"/>
          <p:cNvGrpSpPr/>
          <p:nvPr/>
        </p:nvGrpSpPr>
        <p:grpSpPr>
          <a:xfrm rot="-408978">
            <a:off x="8258345" y="2933660"/>
            <a:ext cx="412750" cy="560295"/>
            <a:chOff x="4584954" y="2452115"/>
            <a:chExt cx="607790" cy="825055"/>
          </a:xfrm>
        </p:grpSpPr>
        <p:grpSp>
          <p:nvGrpSpPr>
            <p:cNvPr id="1104" name="Google Shape;1104;p45"/>
            <p:cNvGrpSpPr/>
            <p:nvPr/>
          </p:nvGrpSpPr>
          <p:grpSpPr>
            <a:xfrm>
              <a:off x="4584954" y="2452115"/>
              <a:ext cx="607790" cy="825055"/>
              <a:chOff x="4584954" y="2452115"/>
              <a:chExt cx="607790" cy="825055"/>
            </a:xfrm>
          </p:grpSpPr>
          <p:sp>
            <p:nvSpPr>
              <p:cNvPr id="1105" name="Google Shape;1105;p45"/>
              <p:cNvSpPr/>
              <p:nvPr/>
            </p:nvSpPr>
            <p:spPr>
              <a:xfrm>
                <a:off x="4599241" y="2466402"/>
                <a:ext cx="579215" cy="796480"/>
              </a:xfrm>
              <a:custGeom>
                <a:rect b="b" l="l" r="r" t="t"/>
                <a:pathLst>
                  <a:path extrusionOk="0" h="796480" w="579215">
                    <a:moveTo>
                      <a:pt x="470630" y="398240"/>
                    </a:moveTo>
                    <a:cubicBezTo>
                      <a:pt x="470630" y="472916"/>
                      <a:pt x="516731" y="535686"/>
                      <a:pt x="579215" y="553498"/>
                    </a:cubicBezTo>
                    <a:lnTo>
                      <a:pt x="57921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484" y="535686"/>
                      <a:pt x="108585" y="472916"/>
                      <a:pt x="108585" y="398240"/>
                    </a:cubicBezTo>
                    <a:cubicBezTo>
                      <a:pt x="108585" y="323564"/>
                      <a:pt x="62484" y="260795"/>
                      <a:pt x="0" y="242983"/>
                    </a:cubicBezTo>
                    <a:lnTo>
                      <a:pt x="0" y="0"/>
                    </a:lnTo>
                    <a:lnTo>
                      <a:pt x="579215" y="0"/>
                    </a:lnTo>
                    <a:lnTo>
                      <a:pt x="579215" y="242983"/>
                    </a:lnTo>
                    <a:cubicBezTo>
                      <a:pt x="516731" y="260795"/>
                      <a:pt x="470630" y="323564"/>
                      <a:pt x="470630" y="39824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6" name="Google Shape;1106;p45"/>
              <p:cNvSpPr/>
              <p:nvPr/>
            </p:nvSpPr>
            <p:spPr>
              <a:xfrm>
                <a:off x="4584954" y="2452115"/>
                <a:ext cx="607790" cy="825055"/>
              </a:xfrm>
              <a:custGeom>
                <a:rect b="b" l="l" r="r" t="t"/>
                <a:pathLst>
                  <a:path extrusionOk="0" h="825055" w="607790">
                    <a:moveTo>
                      <a:pt x="593503" y="825056"/>
                    </a:moveTo>
                    <a:lnTo>
                      <a:pt x="14288" y="825056"/>
                    </a:lnTo>
                    <a:cubicBezTo>
                      <a:pt x="6382" y="825056"/>
                      <a:pt x="0" y="818674"/>
                      <a:pt x="0" y="810768"/>
                    </a:cubicBezTo>
                    <a:lnTo>
                      <a:pt x="0" y="567785"/>
                    </a:lnTo>
                    <a:cubicBezTo>
                      <a:pt x="0" y="561404"/>
                      <a:pt x="4191" y="555784"/>
                      <a:pt x="10382" y="554069"/>
                    </a:cubicBezTo>
                    <a:cubicBezTo>
                      <a:pt x="68199" y="537591"/>
                      <a:pt x="108585" y="479393"/>
                      <a:pt x="108585" y="412528"/>
                    </a:cubicBezTo>
                    <a:cubicBezTo>
                      <a:pt x="108585" y="345662"/>
                      <a:pt x="68199" y="287465"/>
                      <a:pt x="10382" y="270986"/>
                    </a:cubicBezTo>
                    <a:cubicBezTo>
                      <a:pt x="4286" y="269272"/>
                      <a:pt x="0" y="263652"/>
                      <a:pt x="0" y="257270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593503" y="0"/>
                    </a:lnTo>
                    <a:cubicBezTo>
                      <a:pt x="601409" y="0"/>
                      <a:pt x="607790" y="6382"/>
                      <a:pt x="607790" y="14288"/>
                    </a:cubicBezTo>
                    <a:lnTo>
                      <a:pt x="607790" y="257270"/>
                    </a:lnTo>
                    <a:cubicBezTo>
                      <a:pt x="607790" y="263652"/>
                      <a:pt x="603599" y="269272"/>
                      <a:pt x="597408" y="270986"/>
                    </a:cubicBezTo>
                    <a:cubicBezTo>
                      <a:pt x="539591" y="287465"/>
                      <a:pt x="499205" y="345662"/>
                      <a:pt x="499205" y="412528"/>
                    </a:cubicBezTo>
                    <a:cubicBezTo>
                      <a:pt x="499205" y="479393"/>
                      <a:pt x="539591" y="537591"/>
                      <a:pt x="597408" y="554069"/>
                    </a:cubicBezTo>
                    <a:cubicBezTo>
                      <a:pt x="603504" y="555784"/>
                      <a:pt x="607790" y="561404"/>
                      <a:pt x="607790" y="567785"/>
                    </a:cubicBezTo>
                    <a:lnTo>
                      <a:pt x="607790" y="810768"/>
                    </a:lnTo>
                    <a:cubicBezTo>
                      <a:pt x="607790" y="818579"/>
                      <a:pt x="601409" y="825056"/>
                      <a:pt x="593503" y="825056"/>
                    </a:cubicBezTo>
                    <a:close/>
                    <a:moveTo>
                      <a:pt x="28575" y="796481"/>
                    </a:moveTo>
                    <a:lnTo>
                      <a:pt x="579215" y="796481"/>
                    </a:lnTo>
                    <a:lnTo>
                      <a:pt x="579215" y="578168"/>
                    </a:lnTo>
                    <a:cubicBezTo>
                      <a:pt x="514731" y="554641"/>
                      <a:pt x="470630" y="488061"/>
                      <a:pt x="470630" y="412528"/>
                    </a:cubicBezTo>
                    <a:cubicBezTo>
                      <a:pt x="470630" y="336995"/>
                      <a:pt x="514731" y="270510"/>
                      <a:pt x="579215" y="246888"/>
                    </a:cubicBezTo>
                    <a:lnTo>
                      <a:pt x="579215" y="28575"/>
                    </a:lnTo>
                    <a:lnTo>
                      <a:pt x="28575" y="28575"/>
                    </a:lnTo>
                    <a:lnTo>
                      <a:pt x="28575" y="246888"/>
                    </a:lnTo>
                    <a:cubicBezTo>
                      <a:pt x="93059" y="270415"/>
                      <a:pt x="137160" y="336899"/>
                      <a:pt x="137160" y="412528"/>
                    </a:cubicBezTo>
                    <a:cubicBezTo>
                      <a:pt x="137160" y="488061"/>
                      <a:pt x="93059" y="554546"/>
                      <a:pt x="28575" y="578168"/>
                    </a:cubicBezTo>
                    <a:lnTo>
                      <a:pt x="28575" y="79648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07" name="Google Shape;1107;p45"/>
            <p:cNvSpPr/>
            <p:nvPr/>
          </p:nvSpPr>
          <p:spPr>
            <a:xfrm>
              <a:off x="4599241" y="2466402"/>
              <a:ext cx="232409" cy="796480"/>
            </a:xfrm>
            <a:custGeom>
              <a:rect b="b" l="l" r="r" t="t"/>
              <a:pathLst>
                <a:path extrusionOk="0" h="796480" w="232409">
                  <a:moveTo>
                    <a:pt x="232410" y="398240"/>
                  </a:moveTo>
                  <a:cubicBezTo>
                    <a:pt x="232410" y="472916"/>
                    <a:pt x="186214" y="535686"/>
                    <a:pt x="123825" y="553498"/>
                  </a:cubicBezTo>
                  <a:lnTo>
                    <a:pt x="123825" y="796481"/>
                  </a:lnTo>
                  <a:lnTo>
                    <a:pt x="0" y="796481"/>
                  </a:lnTo>
                  <a:lnTo>
                    <a:pt x="0" y="553498"/>
                  </a:lnTo>
                  <a:cubicBezTo>
                    <a:pt x="62389" y="535686"/>
                    <a:pt x="108585" y="472916"/>
                    <a:pt x="108585" y="398240"/>
                  </a:cubicBezTo>
                  <a:cubicBezTo>
                    <a:pt x="108585" y="323564"/>
                    <a:pt x="62389" y="260795"/>
                    <a:pt x="0" y="242983"/>
                  </a:cubicBezTo>
                  <a:lnTo>
                    <a:pt x="0" y="0"/>
                  </a:lnTo>
                  <a:lnTo>
                    <a:pt x="123825" y="0"/>
                  </a:lnTo>
                  <a:lnTo>
                    <a:pt x="123825" y="242983"/>
                  </a:lnTo>
                  <a:cubicBezTo>
                    <a:pt x="186214" y="260795"/>
                    <a:pt x="232410" y="323564"/>
                    <a:pt x="232410" y="39824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08" name="Google Shape;1108;p45"/>
            <p:cNvGrpSpPr/>
            <p:nvPr/>
          </p:nvGrpSpPr>
          <p:grpSpPr>
            <a:xfrm>
              <a:off x="4745259" y="2514218"/>
              <a:ext cx="287178" cy="752570"/>
              <a:chOff x="4745259" y="2514218"/>
              <a:chExt cx="287178" cy="752570"/>
            </a:xfrm>
          </p:grpSpPr>
          <p:sp>
            <p:nvSpPr>
              <p:cNvPr id="1109" name="Google Shape;1109;p45"/>
              <p:cNvSpPr/>
              <p:nvPr/>
            </p:nvSpPr>
            <p:spPr>
              <a:xfrm>
                <a:off x="4759547" y="2528506"/>
                <a:ext cx="258603" cy="723995"/>
              </a:xfrm>
              <a:custGeom>
                <a:rect b="b" l="l" r="r" t="t"/>
                <a:pathLst>
                  <a:path extrusionOk="0" h="723995" w="258603">
                    <a:moveTo>
                      <a:pt x="0" y="0"/>
                    </a:moveTo>
                    <a:lnTo>
                      <a:pt x="258604" y="0"/>
                    </a:lnTo>
                    <a:lnTo>
                      <a:pt x="258604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0" name="Google Shape;1110;p45"/>
              <p:cNvSpPr/>
              <p:nvPr/>
            </p:nvSpPr>
            <p:spPr>
              <a:xfrm>
                <a:off x="4745259" y="2514218"/>
                <a:ext cx="287178" cy="752570"/>
              </a:xfrm>
              <a:custGeom>
                <a:rect b="b" l="l" r="r" t="t"/>
                <a:pathLst>
                  <a:path extrusionOk="0" h="752570" w="287178">
                    <a:moveTo>
                      <a:pt x="272891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72891" y="0"/>
                    </a:lnTo>
                    <a:cubicBezTo>
                      <a:pt x="280797" y="0"/>
                      <a:pt x="287179" y="6382"/>
                      <a:pt x="287179" y="14288"/>
                    </a:cubicBezTo>
                    <a:lnTo>
                      <a:pt x="287179" y="738283"/>
                    </a:lnTo>
                    <a:cubicBezTo>
                      <a:pt x="287179" y="746189"/>
                      <a:pt x="280797" y="752570"/>
                      <a:pt x="272891" y="752570"/>
                    </a:cubicBezTo>
                    <a:close/>
                    <a:moveTo>
                      <a:pt x="28575" y="723995"/>
                    </a:moveTo>
                    <a:lnTo>
                      <a:pt x="258604" y="723995"/>
                    </a:lnTo>
                    <a:lnTo>
                      <a:pt x="258604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45"/>
            <p:cNvGrpSpPr/>
            <p:nvPr/>
          </p:nvGrpSpPr>
          <p:grpSpPr>
            <a:xfrm>
              <a:off x="4923662" y="2514218"/>
              <a:ext cx="111347" cy="752570"/>
              <a:chOff x="4923662" y="2514218"/>
              <a:chExt cx="111347" cy="752570"/>
            </a:xfrm>
          </p:grpSpPr>
          <p:sp>
            <p:nvSpPr>
              <p:cNvPr id="1112" name="Google Shape;1112;p45"/>
              <p:cNvSpPr/>
              <p:nvPr/>
            </p:nvSpPr>
            <p:spPr>
              <a:xfrm>
                <a:off x="4937950" y="2528506"/>
                <a:ext cx="82772" cy="723995"/>
              </a:xfrm>
              <a:custGeom>
                <a:rect b="b" l="l" r="r" t="t"/>
                <a:pathLst>
                  <a:path extrusionOk="0" h="723995" w="82772">
                    <a:moveTo>
                      <a:pt x="0" y="0"/>
                    </a:moveTo>
                    <a:lnTo>
                      <a:pt x="82772" y="0"/>
                    </a:lnTo>
                    <a:lnTo>
                      <a:pt x="82772" y="723995"/>
                    </a:lnTo>
                    <a:lnTo>
                      <a:pt x="0" y="723995"/>
                    </a:ln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45"/>
              <p:cNvSpPr/>
              <p:nvPr/>
            </p:nvSpPr>
            <p:spPr>
              <a:xfrm>
                <a:off x="4923662" y="2514218"/>
                <a:ext cx="111347" cy="752570"/>
              </a:xfrm>
              <a:custGeom>
                <a:rect b="b" l="l" r="r" t="t"/>
                <a:pathLst>
                  <a:path extrusionOk="0" h="752570" w="111347">
                    <a:moveTo>
                      <a:pt x="97060" y="752570"/>
                    </a:moveTo>
                    <a:lnTo>
                      <a:pt x="14288" y="752570"/>
                    </a:lnTo>
                    <a:cubicBezTo>
                      <a:pt x="6382" y="752570"/>
                      <a:pt x="0" y="746189"/>
                      <a:pt x="0" y="738283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7060" y="0"/>
                    </a:lnTo>
                    <a:cubicBezTo>
                      <a:pt x="104966" y="0"/>
                      <a:pt x="111347" y="6382"/>
                      <a:pt x="111347" y="14288"/>
                    </a:cubicBezTo>
                    <a:lnTo>
                      <a:pt x="111347" y="738283"/>
                    </a:lnTo>
                    <a:cubicBezTo>
                      <a:pt x="111347" y="746189"/>
                      <a:pt x="104966" y="752570"/>
                      <a:pt x="97060" y="752570"/>
                    </a:cubicBezTo>
                    <a:close/>
                    <a:moveTo>
                      <a:pt x="28575" y="723995"/>
                    </a:moveTo>
                    <a:lnTo>
                      <a:pt x="82772" y="723995"/>
                    </a:lnTo>
                    <a:lnTo>
                      <a:pt x="82772" y="28575"/>
                    </a:lnTo>
                    <a:lnTo>
                      <a:pt x="28575" y="28575"/>
                    </a:lnTo>
                    <a:lnTo>
                      <a:pt x="28575" y="7239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45"/>
            <p:cNvGrpSpPr/>
            <p:nvPr/>
          </p:nvGrpSpPr>
          <p:grpSpPr>
            <a:xfrm>
              <a:off x="4799552" y="2803778"/>
              <a:ext cx="100965" cy="100964"/>
              <a:chOff x="4799552" y="2803778"/>
              <a:chExt cx="100965" cy="100964"/>
            </a:xfrm>
          </p:grpSpPr>
          <p:sp>
            <p:nvSpPr>
              <p:cNvPr id="1115" name="Google Shape;1115;p45"/>
              <p:cNvSpPr/>
              <p:nvPr/>
            </p:nvSpPr>
            <p:spPr>
              <a:xfrm>
                <a:off x="4813839" y="2818066"/>
                <a:ext cx="72390" cy="72389"/>
              </a:xfrm>
              <a:custGeom>
                <a:rect b="b" l="l" r="r" t="t"/>
                <a:pathLst>
                  <a:path extrusionOk="0" h="72389" w="72390">
                    <a:moveTo>
                      <a:pt x="72390" y="36195"/>
                    </a:moveTo>
                    <a:cubicBezTo>
                      <a:pt x="72390" y="56185"/>
                      <a:pt x="56185" y="72390"/>
                      <a:pt x="36195" y="72390"/>
                    </a:cubicBezTo>
                    <a:cubicBezTo>
                      <a:pt x="16205" y="72390"/>
                      <a:pt x="0" y="56185"/>
                      <a:pt x="0" y="36195"/>
                    </a:cubicBezTo>
                    <a:cubicBezTo>
                      <a:pt x="0" y="16205"/>
                      <a:pt x="16205" y="0"/>
                      <a:pt x="36195" y="0"/>
                    </a:cubicBezTo>
                    <a:cubicBezTo>
                      <a:pt x="56185" y="0"/>
                      <a:pt x="72390" y="16205"/>
                      <a:pt x="72390" y="3619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>
                <a:off x="4799552" y="2803778"/>
                <a:ext cx="100965" cy="100964"/>
              </a:xfrm>
              <a:custGeom>
                <a:rect b="b" l="l" r="r" t="t"/>
                <a:pathLst>
                  <a:path extrusionOk="0" h="100964" w="100965">
                    <a:moveTo>
                      <a:pt x="50483" y="100965"/>
                    </a:moveTo>
                    <a:cubicBezTo>
                      <a:pt x="22670" y="100965"/>
                      <a:pt x="0" y="78296"/>
                      <a:pt x="0" y="50482"/>
                    </a:cubicBezTo>
                    <a:cubicBezTo>
                      <a:pt x="0" y="22670"/>
                      <a:pt x="22670" y="0"/>
                      <a:pt x="50483" y="0"/>
                    </a:cubicBezTo>
                    <a:cubicBezTo>
                      <a:pt x="78296" y="0"/>
                      <a:pt x="100965" y="22670"/>
                      <a:pt x="100965" y="50482"/>
                    </a:cubicBezTo>
                    <a:cubicBezTo>
                      <a:pt x="100965" y="78391"/>
                      <a:pt x="78296" y="100965"/>
                      <a:pt x="50483" y="100965"/>
                    </a:cubicBezTo>
                    <a:close/>
                    <a:moveTo>
                      <a:pt x="50483" y="28575"/>
                    </a:moveTo>
                    <a:cubicBezTo>
                      <a:pt x="38386" y="28575"/>
                      <a:pt x="28575" y="38386"/>
                      <a:pt x="28575" y="50482"/>
                    </a:cubicBezTo>
                    <a:cubicBezTo>
                      <a:pt x="28575" y="62579"/>
                      <a:pt x="38386" y="72390"/>
                      <a:pt x="50483" y="72390"/>
                    </a:cubicBezTo>
                    <a:cubicBezTo>
                      <a:pt x="62579" y="72390"/>
                      <a:pt x="72390" y="62579"/>
                      <a:pt x="72390" y="50482"/>
                    </a:cubicBezTo>
                    <a:cubicBezTo>
                      <a:pt x="72390" y="38386"/>
                      <a:pt x="62579" y="28575"/>
                      <a:pt x="50483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7" name="Google Shape;1117;p45"/>
          <p:cNvGrpSpPr/>
          <p:nvPr/>
        </p:nvGrpSpPr>
        <p:grpSpPr>
          <a:xfrm>
            <a:off x="7831232" y="3787089"/>
            <a:ext cx="692735" cy="816920"/>
            <a:chOff x="4444301" y="5303307"/>
            <a:chExt cx="837446" cy="987573"/>
          </a:xfrm>
        </p:grpSpPr>
        <p:grpSp>
          <p:nvGrpSpPr>
            <p:cNvPr id="1118" name="Google Shape;1118;p45"/>
            <p:cNvGrpSpPr/>
            <p:nvPr/>
          </p:nvGrpSpPr>
          <p:grpSpPr>
            <a:xfrm>
              <a:off x="4447958" y="5864581"/>
              <a:ext cx="411276" cy="403725"/>
              <a:chOff x="4447958" y="5864581"/>
              <a:chExt cx="411276" cy="403725"/>
            </a:xfrm>
          </p:grpSpPr>
          <p:sp>
            <p:nvSpPr>
              <p:cNvPr id="1119" name="Google Shape;1119;p45"/>
              <p:cNvSpPr/>
              <p:nvPr/>
            </p:nvSpPr>
            <p:spPr>
              <a:xfrm>
                <a:off x="4462272" y="5878734"/>
                <a:ext cx="382714" cy="375285"/>
              </a:xfrm>
              <a:custGeom>
                <a:rect b="b" l="l" r="r" t="t"/>
                <a:pathLst>
                  <a:path extrusionOk="0" h="375285" w="382714">
                    <a:moveTo>
                      <a:pt x="310324" y="326327"/>
                    </a:moveTo>
                    <a:lnTo>
                      <a:pt x="382714" y="232600"/>
                    </a:lnTo>
                    <a:lnTo>
                      <a:pt x="81629" y="0"/>
                    </a:lnTo>
                    <a:lnTo>
                      <a:pt x="9239" y="93726"/>
                    </a:lnTo>
                    <a:lnTo>
                      <a:pt x="0" y="252222"/>
                    </a:lnTo>
                    <a:cubicBezTo>
                      <a:pt x="53530" y="293561"/>
                      <a:pt x="106204" y="334233"/>
                      <a:pt x="159258" y="375285"/>
                    </a:cubicBezTo>
                    <a:lnTo>
                      <a:pt x="310324" y="32632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>
                <a:off x="4447958" y="5864581"/>
                <a:ext cx="411276" cy="403725"/>
              </a:xfrm>
              <a:custGeom>
                <a:rect b="b" l="l" r="r" t="t"/>
                <a:pathLst>
                  <a:path extrusionOk="0" h="403725" w="411276">
                    <a:moveTo>
                      <a:pt x="173571" y="403726"/>
                    </a:moveTo>
                    <a:cubicBezTo>
                      <a:pt x="170428" y="403726"/>
                      <a:pt x="167380" y="402678"/>
                      <a:pt x="164808" y="400773"/>
                    </a:cubicBezTo>
                    <a:lnTo>
                      <a:pt x="5550" y="277710"/>
                    </a:lnTo>
                    <a:cubicBezTo>
                      <a:pt x="1836" y="274852"/>
                      <a:pt x="-260" y="270280"/>
                      <a:pt x="26" y="265613"/>
                    </a:cubicBezTo>
                    <a:lnTo>
                      <a:pt x="9265" y="107117"/>
                    </a:lnTo>
                    <a:cubicBezTo>
                      <a:pt x="9456" y="104260"/>
                      <a:pt x="10408" y="101497"/>
                      <a:pt x="12218" y="99211"/>
                    </a:cubicBezTo>
                    <a:lnTo>
                      <a:pt x="84608" y="5580"/>
                    </a:lnTo>
                    <a:cubicBezTo>
                      <a:pt x="89465" y="-706"/>
                      <a:pt x="98419" y="-1849"/>
                      <a:pt x="104610" y="3009"/>
                    </a:cubicBezTo>
                    <a:lnTo>
                      <a:pt x="405696" y="235609"/>
                    </a:lnTo>
                    <a:cubicBezTo>
                      <a:pt x="411982" y="240467"/>
                      <a:pt x="413125" y="249421"/>
                      <a:pt x="408267" y="255612"/>
                    </a:cubicBezTo>
                    <a:lnTo>
                      <a:pt x="335877" y="349338"/>
                    </a:lnTo>
                    <a:cubicBezTo>
                      <a:pt x="334163" y="351624"/>
                      <a:pt x="331686" y="353338"/>
                      <a:pt x="329019" y="354196"/>
                    </a:cubicBezTo>
                    <a:lnTo>
                      <a:pt x="177953" y="403154"/>
                    </a:lnTo>
                    <a:cubicBezTo>
                      <a:pt x="176619" y="403440"/>
                      <a:pt x="175095" y="403726"/>
                      <a:pt x="173571" y="403726"/>
                    </a:cubicBezTo>
                    <a:close/>
                    <a:moveTo>
                      <a:pt x="28982" y="259707"/>
                    </a:moveTo>
                    <a:lnTo>
                      <a:pt x="176333" y="373531"/>
                    </a:lnTo>
                    <a:lnTo>
                      <a:pt x="315970" y="328287"/>
                    </a:lnTo>
                    <a:lnTo>
                      <a:pt x="376930" y="249421"/>
                    </a:lnTo>
                    <a:lnTo>
                      <a:pt x="98419" y="34346"/>
                    </a:lnTo>
                    <a:lnTo>
                      <a:pt x="37459" y="113213"/>
                    </a:lnTo>
                    <a:lnTo>
                      <a:pt x="28982" y="259707"/>
                    </a:lnTo>
                    <a:close/>
                    <a:moveTo>
                      <a:pt x="324638" y="340480"/>
                    </a:moveTo>
                    <a:lnTo>
                      <a:pt x="324638" y="340480"/>
                    </a:lnTo>
                    <a:lnTo>
                      <a:pt x="324638" y="34048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1" name="Google Shape;1121;p45"/>
            <p:cNvGrpSpPr/>
            <p:nvPr/>
          </p:nvGrpSpPr>
          <p:grpSpPr>
            <a:xfrm>
              <a:off x="4444301" y="6116630"/>
              <a:ext cx="191552" cy="174250"/>
              <a:chOff x="4444301" y="6116630"/>
              <a:chExt cx="191552" cy="174250"/>
            </a:xfrm>
          </p:grpSpPr>
          <p:sp>
            <p:nvSpPr>
              <p:cNvPr id="1122" name="Google Shape;1122;p45"/>
              <p:cNvSpPr/>
              <p:nvPr/>
            </p:nvSpPr>
            <p:spPr>
              <a:xfrm>
                <a:off x="4458610" y="6130956"/>
                <a:ext cx="162919" cy="145708"/>
              </a:xfrm>
              <a:custGeom>
                <a:rect b="b" l="l" r="r" t="t"/>
                <a:pathLst>
                  <a:path extrusionOk="0" h="145708" w="162919">
                    <a:moveTo>
                      <a:pt x="3662" y="0"/>
                    </a:moveTo>
                    <a:lnTo>
                      <a:pt x="137" y="60389"/>
                    </a:lnTo>
                    <a:cubicBezTo>
                      <a:pt x="-3101" y="116967"/>
                      <a:pt x="51477" y="159163"/>
                      <a:pt x="105389" y="141732"/>
                    </a:cubicBezTo>
                    <a:lnTo>
                      <a:pt x="162920" y="123063"/>
                    </a:lnTo>
                    <a:cubicBezTo>
                      <a:pt x="109866" y="82011"/>
                      <a:pt x="57192" y="41339"/>
                      <a:pt x="36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>
                <a:off x="4444301" y="6116630"/>
                <a:ext cx="191552" cy="174250"/>
              </a:xfrm>
              <a:custGeom>
                <a:rect b="b" l="l" r="r" t="t"/>
                <a:pathLst>
                  <a:path extrusionOk="0" h="174250" w="191552">
                    <a:moveTo>
                      <a:pt x="94838" y="174250"/>
                    </a:moveTo>
                    <a:cubicBezTo>
                      <a:pt x="74169" y="174250"/>
                      <a:pt x="53690" y="167487"/>
                      <a:pt x="36830" y="154438"/>
                    </a:cubicBezTo>
                    <a:cubicBezTo>
                      <a:pt x="12065" y="135293"/>
                      <a:pt x="-1650" y="105194"/>
                      <a:pt x="159" y="73857"/>
                    </a:cubicBezTo>
                    <a:lnTo>
                      <a:pt x="3684" y="13468"/>
                    </a:lnTo>
                    <a:cubicBezTo>
                      <a:pt x="3969" y="8134"/>
                      <a:pt x="7208" y="3467"/>
                      <a:pt x="12065" y="1276"/>
                    </a:cubicBezTo>
                    <a:cubicBezTo>
                      <a:pt x="16923" y="-914"/>
                      <a:pt x="22543" y="-248"/>
                      <a:pt x="26734" y="2991"/>
                    </a:cubicBezTo>
                    <a:lnTo>
                      <a:pt x="185992" y="126054"/>
                    </a:lnTo>
                    <a:cubicBezTo>
                      <a:pt x="190183" y="129292"/>
                      <a:pt x="192278" y="134626"/>
                      <a:pt x="191326" y="139770"/>
                    </a:cubicBezTo>
                    <a:cubicBezTo>
                      <a:pt x="190469" y="145009"/>
                      <a:pt x="186659" y="149295"/>
                      <a:pt x="181706" y="150914"/>
                    </a:cubicBezTo>
                    <a:lnTo>
                      <a:pt x="124175" y="169583"/>
                    </a:lnTo>
                    <a:cubicBezTo>
                      <a:pt x="114554" y="172726"/>
                      <a:pt x="104648" y="174250"/>
                      <a:pt x="94838" y="174250"/>
                    </a:cubicBezTo>
                    <a:close/>
                    <a:moveTo>
                      <a:pt x="30639" y="42139"/>
                    </a:moveTo>
                    <a:lnTo>
                      <a:pt x="28734" y="75476"/>
                    </a:lnTo>
                    <a:cubicBezTo>
                      <a:pt x="27496" y="97669"/>
                      <a:pt x="36830" y="118148"/>
                      <a:pt x="54356" y="131769"/>
                    </a:cubicBezTo>
                    <a:cubicBezTo>
                      <a:pt x="71978" y="145389"/>
                      <a:pt x="94171" y="149200"/>
                      <a:pt x="115317" y="142341"/>
                    </a:cubicBezTo>
                    <a:lnTo>
                      <a:pt x="147130" y="132055"/>
                    </a:lnTo>
                    <a:lnTo>
                      <a:pt x="30639" y="42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45"/>
            <p:cNvGrpSpPr/>
            <p:nvPr/>
          </p:nvGrpSpPr>
          <p:grpSpPr>
            <a:xfrm>
              <a:off x="4462311" y="5636933"/>
              <a:ext cx="572525" cy="575651"/>
              <a:chOff x="4462311" y="5636933"/>
              <a:chExt cx="572525" cy="575651"/>
            </a:xfrm>
          </p:grpSpPr>
          <p:sp>
            <p:nvSpPr>
              <p:cNvPr id="1125" name="Google Shape;1125;p45"/>
              <p:cNvSpPr/>
              <p:nvPr/>
            </p:nvSpPr>
            <p:spPr>
              <a:xfrm>
                <a:off x="4476654" y="5651277"/>
                <a:ext cx="544067" cy="547116"/>
              </a:xfrm>
              <a:custGeom>
                <a:rect b="b" l="l" r="r" t="t"/>
                <a:pathLst>
                  <a:path extrusionOk="0" h="547116" w="544067">
                    <a:moveTo>
                      <a:pt x="544068" y="232600"/>
                    </a:moveTo>
                    <a:lnTo>
                      <a:pt x="301180" y="547116"/>
                    </a:lnTo>
                    <a:lnTo>
                      <a:pt x="297847" y="544544"/>
                    </a:lnTo>
                    <a:cubicBezTo>
                      <a:pt x="272987" y="525399"/>
                      <a:pt x="306610" y="481870"/>
                      <a:pt x="281845" y="462725"/>
                    </a:cubicBezTo>
                    <a:cubicBezTo>
                      <a:pt x="256985" y="443579"/>
                      <a:pt x="223457" y="487013"/>
                      <a:pt x="198596" y="467868"/>
                    </a:cubicBezTo>
                    <a:cubicBezTo>
                      <a:pt x="173736" y="448723"/>
                      <a:pt x="207359" y="405193"/>
                      <a:pt x="182594" y="386049"/>
                    </a:cubicBezTo>
                    <a:cubicBezTo>
                      <a:pt x="157734" y="366903"/>
                      <a:pt x="124206" y="410337"/>
                      <a:pt x="99346" y="391192"/>
                    </a:cubicBezTo>
                    <a:cubicBezTo>
                      <a:pt x="74486" y="372046"/>
                      <a:pt x="108109" y="328517"/>
                      <a:pt x="83249" y="309372"/>
                    </a:cubicBezTo>
                    <a:cubicBezTo>
                      <a:pt x="58388" y="290227"/>
                      <a:pt x="24860" y="333661"/>
                      <a:pt x="0" y="314516"/>
                    </a:cubicBezTo>
                    <a:lnTo>
                      <a:pt x="242888" y="0"/>
                    </a:lnTo>
                    <a:lnTo>
                      <a:pt x="544068" y="2326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>
                <a:off x="4462311" y="5636933"/>
                <a:ext cx="572525" cy="575651"/>
              </a:xfrm>
              <a:custGeom>
                <a:rect b="b" l="l" r="r" t="t"/>
                <a:pathLst>
                  <a:path extrusionOk="0" h="575651" w="572525">
                    <a:moveTo>
                      <a:pt x="315429" y="575652"/>
                    </a:moveTo>
                    <a:cubicBezTo>
                      <a:pt x="312381" y="575652"/>
                      <a:pt x="309333" y="574700"/>
                      <a:pt x="306666" y="572699"/>
                    </a:cubicBezTo>
                    <a:lnTo>
                      <a:pt x="303332" y="570127"/>
                    </a:lnTo>
                    <a:cubicBezTo>
                      <a:pt x="284282" y="555459"/>
                      <a:pt x="287521" y="532599"/>
                      <a:pt x="289902" y="515835"/>
                    </a:cubicBezTo>
                    <a:cubicBezTo>
                      <a:pt x="292092" y="500119"/>
                      <a:pt x="292569" y="492308"/>
                      <a:pt x="287330" y="488308"/>
                    </a:cubicBezTo>
                    <a:cubicBezTo>
                      <a:pt x="282091" y="484212"/>
                      <a:pt x="274567" y="486689"/>
                      <a:pt x="259898" y="492784"/>
                    </a:cubicBezTo>
                    <a:cubicBezTo>
                      <a:pt x="244372" y="499261"/>
                      <a:pt x="223036" y="508120"/>
                      <a:pt x="204082" y="493451"/>
                    </a:cubicBezTo>
                    <a:cubicBezTo>
                      <a:pt x="185127" y="478783"/>
                      <a:pt x="188270" y="455923"/>
                      <a:pt x="190651" y="439158"/>
                    </a:cubicBezTo>
                    <a:cubicBezTo>
                      <a:pt x="192842" y="423443"/>
                      <a:pt x="193318" y="415632"/>
                      <a:pt x="188080" y="411632"/>
                    </a:cubicBezTo>
                    <a:cubicBezTo>
                      <a:pt x="182841" y="407536"/>
                      <a:pt x="175316" y="410012"/>
                      <a:pt x="160648" y="416108"/>
                    </a:cubicBezTo>
                    <a:cubicBezTo>
                      <a:pt x="145122" y="422585"/>
                      <a:pt x="123786" y="431443"/>
                      <a:pt x="104831" y="416775"/>
                    </a:cubicBezTo>
                    <a:cubicBezTo>
                      <a:pt x="85876" y="402107"/>
                      <a:pt x="89019" y="379246"/>
                      <a:pt x="91401" y="362578"/>
                    </a:cubicBezTo>
                    <a:cubicBezTo>
                      <a:pt x="93592" y="346861"/>
                      <a:pt x="94068" y="339051"/>
                      <a:pt x="88829" y="334955"/>
                    </a:cubicBezTo>
                    <a:cubicBezTo>
                      <a:pt x="83590" y="330859"/>
                      <a:pt x="76066" y="333336"/>
                      <a:pt x="61397" y="339432"/>
                    </a:cubicBezTo>
                    <a:cubicBezTo>
                      <a:pt x="45871" y="345909"/>
                      <a:pt x="24535" y="354767"/>
                      <a:pt x="5581" y="340099"/>
                    </a:cubicBezTo>
                    <a:cubicBezTo>
                      <a:pt x="-706" y="335241"/>
                      <a:pt x="-1849" y="326287"/>
                      <a:pt x="3009" y="320096"/>
                    </a:cubicBezTo>
                    <a:lnTo>
                      <a:pt x="245896" y="5581"/>
                    </a:lnTo>
                    <a:cubicBezTo>
                      <a:pt x="250754" y="-706"/>
                      <a:pt x="259708" y="-1849"/>
                      <a:pt x="265899" y="3009"/>
                    </a:cubicBezTo>
                    <a:lnTo>
                      <a:pt x="566984" y="235609"/>
                    </a:lnTo>
                    <a:cubicBezTo>
                      <a:pt x="569937" y="237896"/>
                      <a:pt x="571937" y="241325"/>
                      <a:pt x="572413" y="245134"/>
                    </a:cubicBezTo>
                    <a:cubicBezTo>
                      <a:pt x="572890" y="248849"/>
                      <a:pt x="571842" y="252659"/>
                      <a:pt x="569556" y="255707"/>
                    </a:cubicBezTo>
                    <a:lnTo>
                      <a:pt x="326668" y="570223"/>
                    </a:lnTo>
                    <a:cubicBezTo>
                      <a:pt x="323906" y="573747"/>
                      <a:pt x="319715" y="575652"/>
                      <a:pt x="315429" y="575652"/>
                    </a:cubicBezTo>
                    <a:close/>
                    <a:moveTo>
                      <a:pt x="281520" y="457732"/>
                    </a:moveTo>
                    <a:cubicBezTo>
                      <a:pt x="289330" y="457732"/>
                      <a:pt x="297236" y="459828"/>
                      <a:pt x="304856" y="465638"/>
                    </a:cubicBezTo>
                    <a:cubicBezTo>
                      <a:pt x="323811" y="480307"/>
                      <a:pt x="320572" y="503071"/>
                      <a:pt x="318286" y="519740"/>
                    </a:cubicBezTo>
                    <a:cubicBezTo>
                      <a:pt x="317334" y="526693"/>
                      <a:pt x="316667" y="532123"/>
                      <a:pt x="316762" y="536314"/>
                    </a:cubicBezTo>
                    <a:lnTo>
                      <a:pt x="538314" y="249516"/>
                    </a:lnTo>
                    <a:lnTo>
                      <a:pt x="259803" y="34441"/>
                    </a:lnTo>
                    <a:lnTo>
                      <a:pt x="41871" y="316572"/>
                    </a:lnTo>
                    <a:cubicBezTo>
                      <a:pt x="44442" y="315619"/>
                      <a:pt x="47205" y="314477"/>
                      <a:pt x="50443" y="313143"/>
                    </a:cubicBezTo>
                    <a:cubicBezTo>
                      <a:pt x="65969" y="306666"/>
                      <a:pt x="87305" y="297808"/>
                      <a:pt x="106260" y="312476"/>
                    </a:cubicBezTo>
                    <a:cubicBezTo>
                      <a:pt x="125215" y="327145"/>
                      <a:pt x="122071" y="350005"/>
                      <a:pt x="119690" y="366673"/>
                    </a:cubicBezTo>
                    <a:cubicBezTo>
                      <a:pt x="117499" y="382390"/>
                      <a:pt x="117023" y="390200"/>
                      <a:pt x="122357" y="394296"/>
                    </a:cubicBezTo>
                    <a:cubicBezTo>
                      <a:pt x="127596" y="398392"/>
                      <a:pt x="135121" y="395915"/>
                      <a:pt x="149789" y="389819"/>
                    </a:cubicBezTo>
                    <a:cubicBezTo>
                      <a:pt x="165315" y="383342"/>
                      <a:pt x="186651" y="374484"/>
                      <a:pt x="205606" y="389152"/>
                    </a:cubicBezTo>
                    <a:cubicBezTo>
                      <a:pt x="224560" y="403821"/>
                      <a:pt x="221322" y="426586"/>
                      <a:pt x="219036" y="443255"/>
                    </a:cubicBezTo>
                    <a:cubicBezTo>
                      <a:pt x="216845" y="458971"/>
                      <a:pt x="216369" y="466877"/>
                      <a:pt x="221608" y="470877"/>
                    </a:cubicBezTo>
                    <a:cubicBezTo>
                      <a:pt x="226846" y="474973"/>
                      <a:pt x="234371" y="472496"/>
                      <a:pt x="249040" y="466400"/>
                    </a:cubicBezTo>
                    <a:cubicBezTo>
                      <a:pt x="258374" y="462495"/>
                      <a:pt x="269804" y="457732"/>
                      <a:pt x="281520" y="457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45"/>
            <p:cNvGrpSpPr/>
            <p:nvPr/>
          </p:nvGrpSpPr>
          <p:grpSpPr>
            <a:xfrm>
              <a:off x="4751814" y="5483009"/>
              <a:ext cx="402028" cy="354862"/>
              <a:chOff x="4751814" y="5483009"/>
              <a:chExt cx="402028" cy="354862"/>
            </a:xfrm>
          </p:grpSpPr>
          <p:sp>
            <p:nvSpPr>
              <p:cNvPr id="1128" name="Google Shape;1128;p45"/>
              <p:cNvSpPr/>
              <p:nvPr/>
            </p:nvSpPr>
            <p:spPr>
              <a:xfrm rot="-3138037">
                <a:off x="4893835" y="5470086"/>
                <a:ext cx="118585" cy="381135"/>
              </a:xfrm>
              <a:custGeom>
                <a:rect b="b" l="l" r="r" t="t"/>
                <a:pathLst>
                  <a:path extrusionOk="0" h="380524" w="118395">
                    <a:moveTo>
                      <a:pt x="0" y="0"/>
                    </a:moveTo>
                    <a:lnTo>
                      <a:pt x="118396" y="0"/>
                    </a:lnTo>
                    <a:lnTo>
                      <a:pt x="118396" y="380524"/>
                    </a:lnTo>
                    <a:lnTo>
                      <a:pt x="0" y="38052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>
                <a:off x="4751814" y="5483009"/>
                <a:ext cx="402028" cy="354862"/>
              </a:xfrm>
              <a:custGeom>
                <a:rect b="b" l="l" r="r" t="t"/>
                <a:pathLst>
                  <a:path extrusionOk="0" h="354862" w="402028">
                    <a:moveTo>
                      <a:pt x="315390" y="354862"/>
                    </a:moveTo>
                    <a:cubicBezTo>
                      <a:pt x="312342" y="354862"/>
                      <a:pt x="309294" y="353910"/>
                      <a:pt x="306627" y="351910"/>
                    </a:cubicBezTo>
                    <a:lnTo>
                      <a:pt x="5542" y="119309"/>
                    </a:lnTo>
                    <a:cubicBezTo>
                      <a:pt x="2589" y="117023"/>
                      <a:pt x="589" y="113594"/>
                      <a:pt x="113" y="109784"/>
                    </a:cubicBezTo>
                    <a:cubicBezTo>
                      <a:pt x="-364" y="106069"/>
                      <a:pt x="684" y="102259"/>
                      <a:pt x="2970" y="99211"/>
                    </a:cubicBezTo>
                    <a:lnTo>
                      <a:pt x="75360" y="5580"/>
                    </a:lnTo>
                    <a:cubicBezTo>
                      <a:pt x="80218" y="-706"/>
                      <a:pt x="89171" y="-1849"/>
                      <a:pt x="95363" y="3009"/>
                    </a:cubicBezTo>
                    <a:lnTo>
                      <a:pt x="396448" y="235609"/>
                    </a:lnTo>
                    <a:cubicBezTo>
                      <a:pt x="402734" y="240467"/>
                      <a:pt x="403878" y="249421"/>
                      <a:pt x="399020" y="255612"/>
                    </a:cubicBezTo>
                    <a:lnTo>
                      <a:pt x="326630" y="349242"/>
                    </a:lnTo>
                    <a:cubicBezTo>
                      <a:pt x="323867" y="352957"/>
                      <a:pt x="319676" y="354862"/>
                      <a:pt x="315390" y="354862"/>
                    </a:cubicBezTo>
                    <a:close/>
                    <a:moveTo>
                      <a:pt x="34308" y="105403"/>
                    </a:moveTo>
                    <a:lnTo>
                      <a:pt x="312818" y="320477"/>
                    </a:lnTo>
                    <a:lnTo>
                      <a:pt x="367682" y="249421"/>
                    </a:lnTo>
                    <a:lnTo>
                      <a:pt x="89171" y="34251"/>
                    </a:lnTo>
                    <a:lnTo>
                      <a:pt x="34308" y="10540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0" name="Google Shape;1130;p45"/>
            <p:cNvGrpSpPr/>
            <p:nvPr/>
          </p:nvGrpSpPr>
          <p:grpSpPr>
            <a:xfrm>
              <a:off x="4865542" y="5303307"/>
              <a:ext cx="416205" cy="387402"/>
              <a:chOff x="4865542" y="5303307"/>
              <a:chExt cx="416205" cy="387402"/>
            </a:xfrm>
          </p:grpSpPr>
          <p:sp>
            <p:nvSpPr>
              <p:cNvPr id="1131" name="Google Shape;1131;p45"/>
              <p:cNvSpPr/>
              <p:nvPr/>
            </p:nvSpPr>
            <p:spPr>
              <a:xfrm>
                <a:off x="4879848" y="5317553"/>
                <a:ext cx="387730" cy="358870"/>
              </a:xfrm>
              <a:custGeom>
                <a:rect b="b" l="l" r="r" t="t"/>
                <a:pathLst>
                  <a:path extrusionOk="0" h="358870" w="387730">
                    <a:moveTo>
                      <a:pt x="301085" y="358870"/>
                    </a:moveTo>
                    <a:lnTo>
                      <a:pt x="0" y="126270"/>
                    </a:lnTo>
                    <a:lnTo>
                      <a:pt x="61913" y="46069"/>
                    </a:lnTo>
                    <a:cubicBezTo>
                      <a:pt x="101917" y="-5747"/>
                      <a:pt x="176308" y="-15272"/>
                      <a:pt x="228124" y="24733"/>
                    </a:cubicBezTo>
                    <a:lnTo>
                      <a:pt x="341662" y="112459"/>
                    </a:lnTo>
                    <a:cubicBezTo>
                      <a:pt x="393478" y="152464"/>
                      <a:pt x="403003" y="226854"/>
                      <a:pt x="362998" y="278670"/>
                    </a:cubicBezTo>
                    <a:lnTo>
                      <a:pt x="301085" y="3588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5"/>
              <p:cNvSpPr/>
              <p:nvPr/>
            </p:nvSpPr>
            <p:spPr>
              <a:xfrm>
                <a:off x="4865542" y="5303307"/>
                <a:ext cx="416205" cy="387402"/>
              </a:xfrm>
              <a:custGeom>
                <a:rect b="b" l="l" r="r" t="t"/>
                <a:pathLst>
                  <a:path extrusionOk="0" h="387402" w="416205">
                    <a:moveTo>
                      <a:pt x="315390" y="387403"/>
                    </a:moveTo>
                    <a:cubicBezTo>
                      <a:pt x="312247" y="387403"/>
                      <a:pt x="309199" y="386355"/>
                      <a:pt x="306627" y="384450"/>
                    </a:cubicBezTo>
                    <a:lnTo>
                      <a:pt x="5542" y="151849"/>
                    </a:lnTo>
                    <a:cubicBezTo>
                      <a:pt x="2589" y="149563"/>
                      <a:pt x="589" y="146135"/>
                      <a:pt x="113" y="142324"/>
                    </a:cubicBezTo>
                    <a:cubicBezTo>
                      <a:pt x="-363" y="138515"/>
                      <a:pt x="684" y="134800"/>
                      <a:pt x="2970" y="131752"/>
                    </a:cubicBezTo>
                    <a:lnTo>
                      <a:pt x="64883" y="51551"/>
                    </a:lnTo>
                    <a:cubicBezTo>
                      <a:pt x="109650" y="-6361"/>
                      <a:pt x="193185" y="-17124"/>
                      <a:pt x="251096" y="27644"/>
                    </a:cubicBezTo>
                    <a:lnTo>
                      <a:pt x="364634" y="115369"/>
                    </a:lnTo>
                    <a:cubicBezTo>
                      <a:pt x="392733" y="137086"/>
                      <a:pt x="410640" y="168328"/>
                      <a:pt x="415117" y="203571"/>
                    </a:cubicBezTo>
                    <a:cubicBezTo>
                      <a:pt x="419594" y="238718"/>
                      <a:pt x="410164" y="273579"/>
                      <a:pt x="388542" y="301678"/>
                    </a:cubicBezTo>
                    <a:lnTo>
                      <a:pt x="326630" y="381878"/>
                    </a:lnTo>
                    <a:cubicBezTo>
                      <a:pt x="324344" y="384831"/>
                      <a:pt x="320915" y="386832"/>
                      <a:pt x="317105" y="387308"/>
                    </a:cubicBezTo>
                    <a:cubicBezTo>
                      <a:pt x="316629" y="387308"/>
                      <a:pt x="315962" y="387403"/>
                      <a:pt x="315390" y="387403"/>
                    </a:cubicBezTo>
                    <a:close/>
                    <a:moveTo>
                      <a:pt x="34308" y="137943"/>
                    </a:moveTo>
                    <a:lnTo>
                      <a:pt x="312818" y="353113"/>
                    </a:lnTo>
                    <a:lnTo>
                      <a:pt x="366063" y="284247"/>
                    </a:lnTo>
                    <a:cubicBezTo>
                      <a:pt x="383113" y="262244"/>
                      <a:pt x="390543" y="234908"/>
                      <a:pt x="386923" y="207285"/>
                    </a:cubicBezTo>
                    <a:cubicBezTo>
                      <a:pt x="383304" y="179663"/>
                      <a:pt x="369302" y="155088"/>
                      <a:pt x="347299" y="138134"/>
                    </a:cubicBezTo>
                    <a:lnTo>
                      <a:pt x="233761" y="50408"/>
                    </a:lnTo>
                    <a:cubicBezTo>
                      <a:pt x="188231" y="15261"/>
                      <a:pt x="122700" y="23739"/>
                      <a:pt x="87647" y="69172"/>
                    </a:cubicBezTo>
                    <a:lnTo>
                      <a:pt x="34308" y="1379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3" name="Google Shape;1133;p45"/>
            <p:cNvGrpSpPr/>
            <p:nvPr/>
          </p:nvGrpSpPr>
          <p:grpSpPr>
            <a:xfrm>
              <a:off x="4804248" y="5401592"/>
              <a:ext cx="421233" cy="357222"/>
              <a:chOff x="4804248" y="5401592"/>
              <a:chExt cx="421233" cy="357222"/>
            </a:xfrm>
          </p:grpSpPr>
          <p:sp>
            <p:nvSpPr>
              <p:cNvPr id="1134" name="Google Shape;1134;p45"/>
              <p:cNvSpPr/>
              <p:nvPr/>
            </p:nvSpPr>
            <p:spPr>
              <a:xfrm>
                <a:off x="4818528" y="5415840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8"/>
                      <a:pt x="7885" y="34745"/>
                    </a:cubicBezTo>
                    <a:lnTo>
                      <a:pt x="23315" y="14743"/>
                    </a:lnTo>
                    <a:cubicBezTo>
                      <a:pt x="36079" y="-1831"/>
                      <a:pt x="60177" y="-4879"/>
                      <a:pt x="76750" y="7884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500" y="330496"/>
                      <a:pt x="332402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5"/>
              <p:cNvSpPr/>
              <p:nvPr/>
            </p:nvSpPr>
            <p:spPr>
              <a:xfrm>
                <a:off x="4804248" y="5401592"/>
                <a:ext cx="421233" cy="357222"/>
              </a:xfrm>
              <a:custGeom>
                <a:rect b="b" l="l" r="r" t="t"/>
                <a:pathLst>
                  <a:path extrusionOk="0" h="357222" w="421233">
                    <a:moveTo>
                      <a:pt x="353253" y="357222"/>
                    </a:moveTo>
                    <a:cubicBezTo>
                      <a:pt x="341729" y="357222"/>
                      <a:pt x="330584" y="353412"/>
                      <a:pt x="321440" y="346364"/>
                    </a:cubicBezTo>
                    <a:lnTo>
                      <a:pt x="20355" y="113763"/>
                    </a:lnTo>
                    <a:cubicBezTo>
                      <a:pt x="9306" y="105191"/>
                      <a:pt x="2257" y="92903"/>
                      <a:pt x="448" y="78997"/>
                    </a:cubicBezTo>
                    <a:cubicBezTo>
                      <a:pt x="-1362" y="65091"/>
                      <a:pt x="2353" y="51374"/>
                      <a:pt x="10925" y="40326"/>
                    </a:cubicBezTo>
                    <a:lnTo>
                      <a:pt x="26356" y="20323"/>
                    </a:lnTo>
                    <a:cubicBezTo>
                      <a:pt x="44072" y="-2537"/>
                      <a:pt x="76933" y="-6728"/>
                      <a:pt x="99793" y="10893"/>
                    </a:cubicBezTo>
                    <a:lnTo>
                      <a:pt x="400878" y="243494"/>
                    </a:lnTo>
                    <a:cubicBezTo>
                      <a:pt x="411928" y="252066"/>
                      <a:pt x="418976" y="264353"/>
                      <a:pt x="420786" y="278260"/>
                    </a:cubicBezTo>
                    <a:cubicBezTo>
                      <a:pt x="422596" y="292167"/>
                      <a:pt x="418881" y="305883"/>
                      <a:pt x="410309" y="316932"/>
                    </a:cubicBezTo>
                    <a:lnTo>
                      <a:pt x="394878" y="336934"/>
                    </a:lnTo>
                    <a:cubicBezTo>
                      <a:pt x="386305" y="347983"/>
                      <a:pt x="374018" y="355032"/>
                      <a:pt x="360112" y="356841"/>
                    </a:cubicBezTo>
                    <a:cubicBezTo>
                      <a:pt x="357826" y="357032"/>
                      <a:pt x="355540" y="357222"/>
                      <a:pt x="353253" y="357222"/>
                    </a:cubicBezTo>
                    <a:close/>
                    <a:moveTo>
                      <a:pt x="67885" y="28515"/>
                    </a:moveTo>
                    <a:cubicBezTo>
                      <a:pt x="60741" y="28515"/>
                      <a:pt x="53692" y="31658"/>
                      <a:pt x="49025" y="37754"/>
                    </a:cubicBezTo>
                    <a:lnTo>
                      <a:pt x="33595" y="57756"/>
                    </a:lnTo>
                    <a:cubicBezTo>
                      <a:pt x="29689" y="62709"/>
                      <a:pt x="28070" y="68996"/>
                      <a:pt x="28832" y="75282"/>
                    </a:cubicBezTo>
                    <a:cubicBezTo>
                      <a:pt x="29689" y="81664"/>
                      <a:pt x="32833" y="87189"/>
                      <a:pt x="37881" y="91094"/>
                    </a:cubicBezTo>
                    <a:lnTo>
                      <a:pt x="338966" y="323694"/>
                    </a:lnTo>
                    <a:lnTo>
                      <a:pt x="338966" y="323694"/>
                    </a:lnTo>
                    <a:cubicBezTo>
                      <a:pt x="344014" y="327599"/>
                      <a:pt x="350206" y="329219"/>
                      <a:pt x="356492" y="328457"/>
                    </a:cubicBezTo>
                    <a:cubicBezTo>
                      <a:pt x="362874" y="327599"/>
                      <a:pt x="368398" y="324456"/>
                      <a:pt x="372303" y="319408"/>
                    </a:cubicBezTo>
                    <a:lnTo>
                      <a:pt x="387734" y="299406"/>
                    </a:lnTo>
                    <a:cubicBezTo>
                      <a:pt x="391639" y="294453"/>
                      <a:pt x="393259" y="288166"/>
                      <a:pt x="392497" y="281880"/>
                    </a:cubicBezTo>
                    <a:cubicBezTo>
                      <a:pt x="391639" y="275593"/>
                      <a:pt x="388496" y="269973"/>
                      <a:pt x="383448" y="266068"/>
                    </a:cubicBezTo>
                    <a:lnTo>
                      <a:pt x="82363" y="33467"/>
                    </a:lnTo>
                    <a:cubicBezTo>
                      <a:pt x="78076" y="30134"/>
                      <a:pt x="72933" y="28515"/>
                      <a:pt x="67885" y="285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6" name="Google Shape;1136;p45"/>
            <p:cNvGrpSpPr/>
            <p:nvPr/>
          </p:nvGrpSpPr>
          <p:grpSpPr>
            <a:xfrm>
              <a:off x="4680264" y="5562151"/>
              <a:ext cx="421201" cy="357254"/>
              <a:chOff x="4680264" y="5562151"/>
              <a:chExt cx="421201" cy="357254"/>
            </a:xfrm>
          </p:grpSpPr>
          <p:sp>
            <p:nvSpPr>
              <p:cNvPr id="1137" name="Google Shape;1137;p45"/>
              <p:cNvSpPr/>
              <p:nvPr/>
            </p:nvSpPr>
            <p:spPr>
              <a:xfrm>
                <a:off x="4694512" y="5576431"/>
                <a:ext cx="392578" cy="328665"/>
              </a:xfrm>
              <a:custGeom>
                <a:rect b="b" l="l" r="r" t="t"/>
                <a:pathLst>
                  <a:path extrusionOk="0" h="328665" w="392578">
                    <a:moveTo>
                      <a:pt x="315828" y="320781"/>
                    </a:moveTo>
                    <a:lnTo>
                      <a:pt x="14743" y="88180"/>
                    </a:lnTo>
                    <a:cubicBezTo>
                      <a:pt x="-1831" y="75417"/>
                      <a:pt x="-4879" y="51319"/>
                      <a:pt x="7885" y="34745"/>
                    </a:cubicBezTo>
                    <a:lnTo>
                      <a:pt x="23315" y="14743"/>
                    </a:lnTo>
                    <a:cubicBezTo>
                      <a:pt x="36078" y="-1831"/>
                      <a:pt x="60177" y="-4879"/>
                      <a:pt x="76750" y="7885"/>
                    </a:cubicBezTo>
                    <a:lnTo>
                      <a:pt x="377836" y="240485"/>
                    </a:lnTo>
                    <a:cubicBezTo>
                      <a:pt x="394409" y="253248"/>
                      <a:pt x="397457" y="277347"/>
                      <a:pt x="384694" y="293920"/>
                    </a:cubicBezTo>
                    <a:lnTo>
                      <a:pt x="369263" y="313923"/>
                    </a:lnTo>
                    <a:cubicBezTo>
                      <a:pt x="356404" y="330497"/>
                      <a:pt x="332401" y="333544"/>
                      <a:pt x="315828" y="32078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5"/>
              <p:cNvSpPr/>
              <p:nvPr/>
            </p:nvSpPr>
            <p:spPr>
              <a:xfrm>
                <a:off x="4680264" y="5562151"/>
                <a:ext cx="421201" cy="357254"/>
              </a:xfrm>
              <a:custGeom>
                <a:rect b="b" l="l" r="r" t="t"/>
                <a:pathLst>
                  <a:path extrusionOk="0" h="357254" w="421201">
                    <a:moveTo>
                      <a:pt x="353317" y="357254"/>
                    </a:moveTo>
                    <a:cubicBezTo>
                      <a:pt x="342173" y="357254"/>
                      <a:pt x="330838" y="353730"/>
                      <a:pt x="321408" y="346396"/>
                    </a:cubicBezTo>
                    <a:lnTo>
                      <a:pt x="321408" y="346396"/>
                    </a:lnTo>
                    <a:lnTo>
                      <a:pt x="20323" y="113795"/>
                    </a:lnTo>
                    <a:cubicBezTo>
                      <a:pt x="-2537" y="96174"/>
                      <a:pt x="-6728" y="63218"/>
                      <a:pt x="10893" y="40357"/>
                    </a:cubicBezTo>
                    <a:lnTo>
                      <a:pt x="26324" y="20355"/>
                    </a:lnTo>
                    <a:cubicBezTo>
                      <a:pt x="34896" y="9306"/>
                      <a:pt x="47184" y="2257"/>
                      <a:pt x="61090" y="448"/>
                    </a:cubicBezTo>
                    <a:cubicBezTo>
                      <a:pt x="74997" y="-1362"/>
                      <a:pt x="88713" y="2353"/>
                      <a:pt x="99762" y="10925"/>
                    </a:cubicBezTo>
                    <a:lnTo>
                      <a:pt x="400847" y="243430"/>
                    </a:lnTo>
                    <a:cubicBezTo>
                      <a:pt x="411896" y="252003"/>
                      <a:pt x="418944" y="264290"/>
                      <a:pt x="420754" y="278196"/>
                    </a:cubicBezTo>
                    <a:cubicBezTo>
                      <a:pt x="422564" y="292103"/>
                      <a:pt x="418849" y="305819"/>
                      <a:pt x="410277" y="316868"/>
                    </a:cubicBezTo>
                    <a:lnTo>
                      <a:pt x="394846" y="336871"/>
                    </a:lnTo>
                    <a:cubicBezTo>
                      <a:pt x="384464" y="350301"/>
                      <a:pt x="368938" y="357254"/>
                      <a:pt x="353317" y="357254"/>
                    </a:cubicBezTo>
                    <a:close/>
                    <a:moveTo>
                      <a:pt x="338839" y="323726"/>
                    </a:moveTo>
                    <a:cubicBezTo>
                      <a:pt x="349221" y="331727"/>
                      <a:pt x="364176" y="329822"/>
                      <a:pt x="372177" y="319440"/>
                    </a:cubicBezTo>
                    <a:lnTo>
                      <a:pt x="387607" y="299438"/>
                    </a:lnTo>
                    <a:cubicBezTo>
                      <a:pt x="391512" y="294484"/>
                      <a:pt x="393132" y="288198"/>
                      <a:pt x="392370" y="281911"/>
                    </a:cubicBezTo>
                    <a:cubicBezTo>
                      <a:pt x="391512" y="275530"/>
                      <a:pt x="388369" y="270005"/>
                      <a:pt x="383321" y="266100"/>
                    </a:cubicBezTo>
                    <a:lnTo>
                      <a:pt x="82236" y="33499"/>
                    </a:lnTo>
                    <a:cubicBezTo>
                      <a:pt x="77187" y="29594"/>
                      <a:pt x="70901" y="27975"/>
                      <a:pt x="64710" y="28737"/>
                    </a:cubicBezTo>
                    <a:cubicBezTo>
                      <a:pt x="58328" y="29594"/>
                      <a:pt x="52803" y="32738"/>
                      <a:pt x="48898" y="37785"/>
                    </a:cubicBezTo>
                    <a:lnTo>
                      <a:pt x="33468" y="57788"/>
                    </a:lnTo>
                    <a:cubicBezTo>
                      <a:pt x="25467" y="68170"/>
                      <a:pt x="27372" y="83125"/>
                      <a:pt x="37754" y="91126"/>
                    </a:cubicBezTo>
                    <a:lnTo>
                      <a:pt x="338839" y="32372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39" name="Google Shape;1139;p45"/>
            <p:cNvSpPr/>
            <p:nvPr/>
          </p:nvSpPr>
          <p:spPr>
            <a:xfrm>
              <a:off x="4464025" y="5942775"/>
              <a:ext cx="326343" cy="268571"/>
            </a:xfrm>
            <a:custGeom>
              <a:rect b="b" l="l" r="r" t="t"/>
              <a:pathLst>
                <a:path extrusionOk="0" h="268571" w="326343">
                  <a:moveTo>
                    <a:pt x="312095" y="268571"/>
                  </a:moveTo>
                  <a:cubicBezTo>
                    <a:pt x="309047" y="268571"/>
                    <a:pt x="305999" y="267619"/>
                    <a:pt x="303332" y="265618"/>
                  </a:cubicBezTo>
                  <a:cubicBezTo>
                    <a:pt x="284377" y="250950"/>
                    <a:pt x="287521" y="228090"/>
                    <a:pt x="289902" y="211421"/>
                  </a:cubicBezTo>
                  <a:cubicBezTo>
                    <a:pt x="292092" y="195705"/>
                    <a:pt x="292569" y="187895"/>
                    <a:pt x="287330" y="183894"/>
                  </a:cubicBezTo>
                  <a:cubicBezTo>
                    <a:pt x="282091" y="179798"/>
                    <a:pt x="274566" y="182275"/>
                    <a:pt x="259898" y="188371"/>
                  </a:cubicBezTo>
                  <a:cubicBezTo>
                    <a:pt x="244372" y="194848"/>
                    <a:pt x="223036" y="203706"/>
                    <a:pt x="204082" y="189038"/>
                  </a:cubicBezTo>
                  <a:cubicBezTo>
                    <a:pt x="185127" y="174369"/>
                    <a:pt x="188270" y="151509"/>
                    <a:pt x="190651" y="134745"/>
                  </a:cubicBezTo>
                  <a:cubicBezTo>
                    <a:pt x="192842" y="119029"/>
                    <a:pt x="193318" y="111219"/>
                    <a:pt x="188080" y="107218"/>
                  </a:cubicBezTo>
                  <a:cubicBezTo>
                    <a:pt x="182841" y="103122"/>
                    <a:pt x="175316" y="105599"/>
                    <a:pt x="160648" y="111695"/>
                  </a:cubicBezTo>
                  <a:cubicBezTo>
                    <a:pt x="145122" y="118172"/>
                    <a:pt x="123786" y="127030"/>
                    <a:pt x="104831" y="112362"/>
                  </a:cubicBezTo>
                  <a:cubicBezTo>
                    <a:pt x="85876" y="97693"/>
                    <a:pt x="89020" y="74833"/>
                    <a:pt x="91401" y="58164"/>
                  </a:cubicBezTo>
                  <a:cubicBezTo>
                    <a:pt x="93591" y="42448"/>
                    <a:pt x="94068" y="34637"/>
                    <a:pt x="88829" y="30542"/>
                  </a:cubicBezTo>
                  <a:cubicBezTo>
                    <a:pt x="83590" y="26446"/>
                    <a:pt x="76065" y="28922"/>
                    <a:pt x="61397" y="35019"/>
                  </a:cubicBezTo>
                  <a:cubicBezTo>
                    <a:pt x="45871" y="41496"/>
                    <a:pt x="24535" y="50354"/>
                    <a:pt x="5581" y="35685"/>
                  </a:cubicBezTo>
                  <a:cubicBezTo>
                    <a:pt x="-706" y="30828"/>
                    <a:pt x="-1849" y="21874"/>
                    <a:pt x="3009" y="15683"/>
                  </a:cubicBezTo>
                  <a:cubicBezTo>
                    <a:pt x="7866" y="9396"/>
                    <a:pt x="16820" y="8253"/>
                    <a:pt x="23011" y="13111"/>
                  </a:cubicBezTo>
                  <a:cubicBezTo>
                    <a:pt x="28250" y="17206"/>
                    <a:pt x="35775" y="14730"/>
                    <a:pt x="50443" y="8634"/>
                  </a:cubicBezTo>
                  <a:cubicBezTo>
                    <a:pt x="65969" y="2157"/>
                    <a:pt x="87305" y="-6701"/>
                    <a:pt x="106260" y="7967"/>
                  </a:cubicBezTo>
                  <a:cubicBezTo>
                    <a:pt x="125215" y="22636"/>
                    <a:pt x="122071" y="45496"/>
                    <a:pt x="119690" y="62165"/>
                  </a:cubicBezTo>
                  <a:cubicBezTo>
                    <a:pt x="117499" y="77881"/>
                    <a:pt x="117023" y="85691"/>
                    <a:pt x="122262" y="89787"/>
                  </a:cubicBezTo>
                  <a:cubicBezTo>
                    <a:pt x="127500" y="93883"/>
                    <a:pt x="135025" y="91406"/>
                    <a:pt x="149694" y="85310"/>
                  </a:cubicBezTo>
                  <a:cubicBezTo>
                    <a:pt x="165220" y="78833"/>
                    <a:pt x="186556" y="69975"/>
                    <a:pt x="205510" y="84643"/>
                  </a:cubicBezTo>
                  <a:cubicBezTo>
                    <a:pt x="224465" y="99312"/>
                    <a:pt x="221227" y="122077"/>
                    <a:pt x="218940" y="138745"/>
                  </a:cubicBezTo>
                  <a:cubicBezTo>
                    <a:pt x="216750" y="154462"/>
                    <a:pt x="216274" y="162368"/>
                    <a:pt x="221512" y="166368"/>
                  </a:cubicBezTo>
                  <a:cubicBezTo>
                    <a:pt x="226751" y="170464"/>
                    <a:pt x="234276" y="167987"/>
                    <a:pt x="248944" y="161891"/>
                  </a:cubicBezTo>
                  <a:cubicBezTo>
                    <a:pt x="264470" y="155414"/>
                    <a:pt x="285806" y="146556"/>
                    <a:pt x="304761" y="161225"/>
                  </a:cubicBezTo>
                  <a:cubicBezTo>
                    <a:pt x="323716" y="175893"/>
                    <a:pt x="320477" y="198658"/>
                    <a:pt x="318191" y="215327"/>
                  </a:cubicBezTo>
                  <a:cubicBezTo>
                    <a:pt x="316000" y="231043"/>
                    <a:pt x="315524" y="238949"/>
                    <a:pt x="320763" y="242949"/>
                  </a:cubicBezTo>
                  <a:cubicBezTo>
                    <a:pt x="327049" y="247807"/>
                    <a:pt x="328192" y="256760"/>
                    <a:pt x="323334" y="262952"/>
                  </a:cubicBezTo>
                  <a:cubicBezTo>
                    <a:pt x="320572" y="266666"/>
                    <a:pt x="316286" y="268571"/>
                    <a:pt x="312095" y="2685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0" name="Google Shape;1140;p45"/>
            <p:cNvGrpSpPr/>
            <p:nvPr/>
          </p:nvGrpSpPr>
          <p:grpSpPr>
            <a:xfrm>
              <a:off x="4661227" y="5807423"/>
              <a:ext cx="195857" cy="208030"/>
              <a:chOff x="4661227" y="5807423"/>
              <a:chExt cx="195857" cy="208030"/>
            </a:xfrm>
          </p:grpSpPr>
          <p:sp>
            <p:nvSpPr>
              <p:cNvPr id="1141" name="Google Shape;1141;p45"/>
              <p:cNvSpPr/>
              <p:nvPr/>
            </p:nvSpPr>
            <p:spPr>
              <a:xfrm rot="-3138037">
                <a:off x="4670240" y="5856391"/>
                <a:ext cx="177831" cy="110094"/>
              </a:xfrm>
              <a:custGeom>
                <a:rect b="b" l="l" r="r" t="t"/>
                <a:pathLst>
                  <a:path extrusionOk="0" h="109918" w="177546">
                    <a:moveTo>
                      <a:pt x="177546" y="54959"/>
                    </a:moveTo>
                    <a:cubicBezTo>
                      <a:pt x="177546" y="85313"/>
                      <a:pt x="137801" y="109919"/>
                      <a:pt x="88773" y="109919"/>
                    </a:cubicBezTo>
                    <a:cubicBezTo>
                      <a:pt x="39745" y="109919"/>
                      <a:pt x="0" y="85313"/>
                      <a:pt x="0" y="54959"/>
                    </a:cubicBezTo>
                    <a:cubicBezTo>
                      <a:pt x="0" y="24606"/>
                      <a:pt x="39745" y="0"/>
                      <a:pt x="88773" y="0"/>
                    </a:cubicBezTo>
                    <a:cubicBezTo>
                      <a:pt x="137801" y="0"/>
                      <a:pt x="177546" y="24606"/>
                      <a:pt x="177546" y="54959"/>
                    </a:cubicBezTo>
                    <a:close/>
                  </a:path>
                </a:pathLst>
              </a:custGeom>
              <a:solidFill>
                <a:srgbClr val="D8D7D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5"/>
              <p:cNvSpPr/>
              <p:nvPr/>
            </p:nvSpPr>
            <p:spPr>
              <a:xfrm>
                <a:off x="4675124" y="5819105"/>
                <a:ext cx="167770" cy="184501"/>
              </a:xfrm>
              <a:custGeom>
                <a:rect b="b" l="l" r="r" t="t"/>
                <a:pathLst>
                  <a:path extrusionOk="0" h="184501" w="167770">
                    <a:moveTo>
                      <a:pt x="53657" y="184502"/>
                    </a:moveTo>
                    <a:cubicBezTo>
                      <a:pt x="41465" y="184502"/>
                      <a:pt x="30225" y="181073"/>
                      <a:pt x="20891" y="173834"/>
                    </a:cubicBezTo>
                    <a:cubicBezTo>
                      <a:pt x="-9875" y="150117"/>
                      <a:pt x="-6256" y="95633"/>
                      <a:pt x="29082" y="49914"/>
                    </a:cubicBezTo>
                    <a:cubicBezTo>
                      <a:pt x="45179" y="29054"/>
                      <a:pt x="65563" y="13243"/>
                      <a:pt x="86518" y="5432"/>
                    </a:cubicBezTo>
                    <a:cubicBezTo>
                      <a:pt x="109759" y="-3331"/>
                      <a:pt x="131285" y="-1426"/>
                      <a:pt x="146906" y="10671"/>
                    </a:cubicBezTo>
                    <a:cubicBezTo>
                      <a:pt x="162623" y="22768"/>
                      <a:pt x="169766" y="43056"/>
                      <a:pt x="167290" y="67821"/>
                    </a:cubicBezTo>
                    <a:cubicBezTo>
                      <a:pt x="165004" y="90014"/>
                      <a:pt x="154812" y="113731"/>
                      <a:pt x="138715" y="134591"/>
                    </a:cubicBezTo>
                    <a:lnTo>
                      <a:pt x="138715" y="134591"/>
                    </a:lnTo>
                    <a:cubicBezTo>
                      <a:pt x="114045" y="166499"/>
                      <a:pt x="81565" y="184502"/>
                      <a:pt x="53657" y="184502"/>
                    </a:cubicBezTo>
                    <a:close/>
                    <a:moveTo>
                      <a:pt x="114236" y="28673"/>
                    </a:moveTo>
                    <a:cubicBezTo>
                      <a:pt x="107568" y="28673"/>
                      <a:pt x="100996" y="30578"/>
                      <a:pt x="96519" y="32197"/>
                    </a:cubicBezTo>
                    <a:cubicBezTo>
                      <a:pt x="80707" y="38103"/>
                      <a:pt x="64420" y="50962"/>
                      <a:pt x="51656" y="67440"/>
                    </a:cubicBezTo>
                    <a:cubicBezTo>
                      <a:pt x="24796" y="102206"/>
                      <a:pt x="23081" y="139544"/>
                      <a:pt x="38321" y="151260"/>
                    </a:cubicBezTo>
                    <a:cubicBezTo>
                      <a:pt x="53561" y="162975"/>
                      <a:pt x="89185" y="151927"/>
                      <a:pt x="116045" y="117160"/>
                    </a:cubicBezTo>
                    <a:lnTo>
                      <a:pt x="116045" y="117160"/>
                    </a:lnTo>
                    <a:cubicBezTo>
                      <a:pt x="128714" y="100682"/>
                      <a:pt x="137000" y="81632"/>
                      <a:pt x="138810" y="64868"/>
                    </a:cubicBezTo>
                    <a:cubicBezTo>
                      <a:pt x="139667" y="56486"/>
                      <a:pt x="139572" y="41151"/>
                      <a:pt x="129380" y="33340"/>
                    </a:cubicBezTo>
                    <a:cubicBezTo>
                      <a:pt x="124904" y="29911"/>
                      <a:pt x="119474" y="28673"/>
                      <a:pt x="114236" y="28673"/>
                    </a:cubicBezTo>
                    <a:close/>
                    <a:moveTo>
                      <a:pt x="127380" y="125923"/>
                    </a:moveTo>
                    <a:lnTo>
                      <a:pt x="127380" y="125923"/>
                    </a:lnTo>
                    <a:lnTo>
                      <a:pt x="127380" y="12592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3" name="Google Shape;1143;p45"/>
            <p:cNvSpPr/>
            <p:nvPr/>
          </p:nvSpPr>
          <p:spPr>
            <a:xfrm>
              <a:off x="4462652" y="5435059"/>
              <a:ext cx="812248" cy="844788"/>
            </a:xfrm>
            <a:custGeom>
              <a:rect b="b" l="l" r="r" t="t"/>
              <a:pathLst>
                <a:path extrusionOk="0" h="844788" w="812248">
                  <a:moveTo>
                    <a:pt x="673703" y="304800"/>
                  </a:moveTo>
                  <a:lnTo>
                    <a:pt x="611696" y="385096"/>
                  </a:lnTo>
                  <a:lnTo>
                    <a:pt x="615125" y="387763"/>
                  </a:lnTo>
                  <a:cubicBezTo>
                    <a:pt x="629793" y="399098"/>
                    <a:pt x="632555" y="420434"/>
                    <a:pt x="621221" y="435102"/>
                  </a:cubicBezTo>
                  <a:lnTo>
                    <a:pt x="600456" y="461963"/>
                  </a:lnTo>
                  <a:cubicBezTo>
                    <a:pt x="589121" y="476726"/>
                    <a:pt x="567690" y="479393"/>
                    <a:pt x="553117" y="468059"/>
                  </a:cubicBezTo>
                  <a:lnTo>
                    <a:pt x="549688" y="465391"/>
                  </a:lnTo>
                  <a:lnTo>
                    <a:pt x="311944" y="773239"/>
                  </a:lnTo>
                  <a:lnTo>
                    <a:pt x="160973" y="822198"/>
                  </a:lnTo>
                  <a:lnTo>
                    <a:pt x="103442" y="840772"/>
                  </a:lnTo>
                  <a:cubicBezTo>
                    <a:pt x="56960" y="855916"/>
                    <a:pt x="9716" y="826484"/>
                    <a:pt x="0" y="781812"/>
                  </a:cubicBezTo>
                  <a:cubicBezTo>
                    <a:pt x="17812" y="790575"/>
                    <a:pt x="39148" y="793052"/>
                    <a:pt x="60293" y="786099"/>
                  </a:cubicBezTo>
                  <a:lnTo>
                    <a:pt x="117824" y="767525"/>
                  </a:lnTo>
                  <a:lnTo>
                    <a:pt x="268796" y="718566"/>
                  </a:lnTo>
                  <a:lnTo>
                    <a:pt x="506540" y="410718"/>
                  </a:lnTo>
                  <a:lnTo>
                    <a:pt x="509969" y="413385"/>
                  </a:lnTo>
                  <a:cubicBezTo>
                    <a:pt x="524637" y="424720"/>
                    <a:pt x="545973" y="421957"/>
                    <a:pt x="557308" y="407289"/>
                  </a:cubicBezTo>
                  <a:lnTo>
                    <a:pt x="578072" y="380429"/>
                  </a:lnTo>
                  <a:cubicBezTo>
                    <a:pt x="589407" y="365760"/>
                    <a:pt x="586645" y="344424"/>
                    <a:pt x="571976" y="333090"/>
                  </a:cubicBezTo>
                  <a:lnTo>
                    <a:pt x="568547" y="330422"/>
                  </a:lnTo>
                  <a:lnTo>
                    <a:pt x="630555" y="250127"/>
                  </a:lnTo>
                  <a:lnTo>
                    <a:pt x="633984" y="252794"/>
                  </a:lnTo>
                  <a:cubicBezTo>
                    <a:pt x="648653" y="264129"/>
                    <a:pt x="669988" y="261366"/>
                    <a:pt x="681323" y="246698"/>
                  </a:cubicBezTo>
                  <a:lnTo>
                    <a:pt x="702088" y="219837"/>
                  </a:lnTo>
                  <a:cubicBezTo>
                    <a:pt x="713422" y="205169"/>
                    <a:pt x="710660" y="183832"/>
                    <a:pt x="695992" y="172498"/>
                  </a:cubicBezTo>
                  <a:lnTo>
                    <a:pt x="692563" y="169831"/>
                  </a:lnTo>
                  <a:lnTo>
                    <a:pt x="747141" y="99156"/>
                  </a:lnTo>
                  <a:cubicBezTo>
                    <a:pt x="769716" y="69914"/>
                    <a:pt x="774478" y="32481"/>
                    <a:pt x="763143" y="0"/>
                  </a:cubicBezTo>
                  <a:lnTo>
                    <a:pt x="771335" y="6382"/>
                  </a:lnTo>
                  <a:cubicBezTo>
                    <a:pt x="817341" y="41910"/>
                    <a:pt x="825817" y="107918"/>
                    <a:pt x="790289" y="153924"/>
                  </a:cubicBezTo>
                  <a:lnTo>
                    <a:pt x="735711" y="224600"/>
                  </a:lnTo>
                  <a:lnTo>
                    <a:pt x="739140" y="227266"/>
                  </a:lnTo>
                  <a:cubicBezTo>
                    <a:pt x="753808" y="238601"/>
                    <a:pt x="756571" y="259938"/>
                    <a:pt x="745236" y="274606"/>
                  </a:cubicBezTo>
                  <a:lnTo>
                    <a:pt x="724472" y="301466"/>
                  </a:lnTo>
                  <a:cubicBezTo>
                    <a:pt x="713137" y="316230"/>
                    <a:pt x="691801" y="318897"/>
                    <a:pt x="677132" y="307563"/>
                  </a:cubicBezTo>
                  <a:lnTo>
                    <a:pt x="673703" y="3048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5"/>
          <p:cNvGrpSpPr/>
          <p:nvPr/>
        </p:nvGrpSpPr>
        <p:grpSpPr>
          <a:xfrm rot="392818">
            <a:off x="5825078" y="334403"/>
            <a:ext cx="514444" cy="678467"/>
            <a:chOff x="4572000" y="3600062"/>
            <a:chExt cx="618078" cy="815155"/>
          </a:xfrm>
        </p:grpSpPr>
        <p:grpSp>
          <p:nvGrpSpPr>
            <p:cNvPr id="1145" name="Google Shape;1145;p45"/>
            <p:cNvGrpSpPr/>
            <p:nvPr/>
          </p:nvGrpSpPr>
          <p:grpSpPr>
            <a:xfrm>
              <a:off x="4572000" y="4024312"/>
              <a:ext cx="618078" cy="390525"/>
              <a:chOff x="4572000" y="4024312"/>
              <a:chExt cx="618078" cy="390525"/>
            </a:xfrm>
          </p:grpSpPr>
          <p:sp>
            <p:nvSpPr>
              <p:cNvPr id="1146" name="Google Shape;1146;p45"/>
              <p:cNvSpPr/>
              <p:nvPr/>
            </p:nvSpPr>
            <p:spPr>
              <a:xfrm>
                <a:off x="4586287" y="4038599"/>
                <a:ext cx="589502" cy="362045"/>
              </a:xfrm>
              <a:custGeom>
                <a:rect b="b" l="l" r="r" t="t"/>
                <a:pathLst>
                  <a:path extrusionOk="0" h="362045" w="589502">
                    <a:moveTo>
                      <a:pt x="0" y="0"/>
                    </a:moveTo>
                    <a:lnTo>
                      <a:pt x="589502" y="0"/>
                    </a:lnTo>
                    <a:lnTo>
                      <a:pt x="589502" y="362045"/>
                    </a:lnTo>
                    <a:lnTo>
                      <a:pt x="0" y="3620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5"/>
              <p:cNvSpPr/>
              <p:nvPr/>
            </p:nvSpPr>
            <p:spPr>
              <a:xfrm>
                <a:off x="4572000" y="4024312"/>
                <a:ext cx="618078" cy="390525"/>
              </a:xfrm>
              <a:custGeom>
                <a:rect b="b" l="l" r="r" t="t"/>
                <a:pathLst>
                  <a:path extrusionOk="0" h="390525" w="618078">
                    <a:moveTo>
                      <a:pt x="603885" y="390525"/>
                    </a:moveTo>
                    <a:lnTo>
                      <a:pt x="14288" y="390525"/>
                    </a:lnTo>
                    <a:cubicBezTo>
                      <a:pt x="6382" y="390525"/>
                      <a:pt x="0" y="384143"/>
                      <a:pt x="0" y="3762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603790" y="0"/>
                    </a:lnTo>
                    <a:cubicBezTo>
                      <a:pt x="611696" y="0"/>
                      <a:pt x="618077" y="6382"/>
                      <a:pt x="618077" y="14288"/>
                    </a:cubicBezTo>
                    <a:lnTo>
                      <a:pt x="618077" y="376333"/>
                    </a:lnTo>
                    <a:cubicBezTo>
                      <a:pt x="618172" y="384143"/>
                      <a:pt x="611696" y="390525"/>
                      <a:pt x="603885" y="390525"/>
                    </a:cubicBezTo>
                    <a:close/>
                    <a:moveTo>
                      <a:pt x="28575" y="361950"/>
                    </a:moveTo>
                    <a:lnTo>
                      <a:pt x="589502" y="361950"/>
                    </a:lnTo>
                    <a:lnTo>
                      <a:pt x="589502" y="28575"/>
                    </a:lnTo>
                    <a:lnTo>
                      <a:pt x="28575" y="28575"/>
                    </a:lnTo>
                    <a:lnTo>
                      <a:pt x="28575" y="3619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8" name="Google Shape;1148;p45"/>
            <p:cNvSpPr/>
            <p:nvPr/>
          </p:nvSpPr>
          <p:spPr>
            <a:xfrm>
              <a:off x="4664868" y="3600062"/>
              <a:ext cx="421576" cy="763053"/>
            </a:xfrm>
            <a:custGeom>
              <a:rect b="b" l="l" r="r" t="t"/>
              <a:pathLst>
                <a:path extrusionOk="0" h="763053" w="421576">
                  <a:moveTo>
                    <a:pt x="407575" y="763053"/>
                  </a:moveTo>
                  <a:lnTo>
                    <a:pt x="324803" y="763053"/>
                  </a:lnTo>
                  <a:cubicBezTo>
                    <a:pt x="317563" y="763053"/>
                    <a:pt x="311467" y="757624"/>
                    <a:pt x="310610" y="750480"/>
                  </a:cubicBezTo>
                  <a:cubicBezTo>
                    <a:pt x="300228" y="664279"/>
                    <a:pt x="289941" y="575411"/>
                    <a:pt x="279559" y="486543"/>
                  </a:cubicBezTo>
                  <a:cubicBezTo>
                    <a:pt x="269176" y="397865"/>
                    <a:pt x="258889" y="309092"/>
                    <a:pt x="248507" y="222986"/>
                  </a:cubicBezTo>
                  <a:cubicBezTo>
                    <a:pt x="247745" y="216318"/>
                    <a:pt x="251650" y="209937"/>
                    <a:pt x="258032" y="207746"/>
                  </a:cubicBezTo>
                  <a:cubicBezTo>
                    <a:pt x="304514" y="191839"/>
                    <a:pt x="335280" y="150215"/>
                    <a:pt x="331184" y="108876"/>
                  </a:cubicBezTo>
                  <a:cubicBezTo>
                    <a:pt x="325946" y="56013"/>
                    <a:pt x="263462" y="30105"/>
                    <a:pt x="220789" y="28676"/>
                  </a:cubicBezTo>
                  <a:cubicBezTo>
                    <a:pt x="174593" y="26961"/>
                    <a:pt x="107251" y="54108"/>
                    <a:pt x="101060" y="109067"/>
                  </a:cubicBezTo>
                  <a:cubicBezTo>
                    <a:pt x="96774" y="147167"/>
                    <a:pt x="123254" y="188029"/>
                    <a:pt x="165449" y="208317"/>
                  </a:cubicBezTo>
                  <a:cubicBezTo>
                    <a:pt x="170783" y="210889"/>
                    <a:pt x="173926" y="216414"/>
                    <a:pt x="173450" y="222319"/>
                  </a:cubicBezTo>
                  <a:cubicBezTo>
                    <a:pt x="166497" y="310616"/>
                    <a:pt x="154210" y="400246"/>
                    <a:pt x="142304" y="486924"/>
                  </a:cubicBezTo>
                  <a:cubicBezTo>
                    <a:pt x="130492" y="573125"/>
                    <a:pt x="118205" y="662374"/>
                    <a:pt x="111347" y="749814"/>
                  </a:cubicBezTo>
                  <a:cubicBezTo>
                    <a:pt x="110776" y="757243"/>
                    <a:pt x="104584" y="762958"/>
                    <a:pt x="97060" y="762958"/>
                  </a:cubicBezTo>
                  <a:lnTo>
                    <a:pt x="14288" y="762958"/>
                  </a:lnTo>
                  <a:cubicBezTo>
                    <a:pt x="6382" y="762958"/>
                    <a:pt x="0" y="756576"/>
                    <a:pt x="0" y="748671"/>
                  </a:cubicBezTo>
                  <a:cubicBezTo>
                    <a:pt x="0" y="740765"/>
                    <a:pt x="6382" y="734383"/>
                    <a:pt x="14288" y="734383"/>
                  </a:cubicBezTo>
                  <a:lnTo>
                    <a:pt x="83820" y="734383"/>
                  </a:lnTo>
                  <a:cubicBezTo>
                    <a:pt x="90868" y="650373"/>
                    <a:pt x="102584" y="565314"/>
                    <a:pt x="113824" y="483018"/>
                  </a:cubicBezTo>
                  <a:cubicBezTo>
                    <a:pt x="125254" y="399865"/>
                    <a:pt x="137065" y="313950"/>
                    <a:pt x="144018" y="229463"/>
                  </a:cubicBezTo>
                  <a:cubicBezTo>
                    <a:pt x="95536" y="202317"/>
                    <a:pt x="67056" y="153739"/>
                    <a:pt x="72390" y="105828"/>
                  </a:cubicBezTo>
                  <a:cubicBezTo>
                    <a:pt x="80105" y="37629"/>
                    <a:pt x="155734" y="-2280"/>
                    <a:pt x="221551" y="101"/>
                  </a:cubicBezTo>
                  <a:cubicBezTo>
                    <a:pt x="274606" y="1911"/>
                    <a:pt x="352520" y="36010"/>
                    <a:pt x="359378" y="106019"/>
                  </a:cubicBezTo>
                  <a:cubicBezTo>
                    <a:pt x="364426" y="156978"/>
                    <a:pt x="330613" y="207651"/>
                    <a:pt x="277939" y="230511"/>
                  </a:cubicBezTo>
                  <a:cubicBezTo>
                    <a:pt x="287846" y="313188"/>
                    <a:pt x="297751" y="398246"/>
                    <a:pt x="307658" y="483209"/>
                  </a:cubicBezTo>
                  <a:cubicBezTo>
                    <a:pt x="317468" y="567696"/>
                    <a:pt x="327374" y="652182"/>
                    <a:pt x="337185" y="734478"/>
                  </a:cubicBezTo>
                  <a:lnTo>
                    <a:pt x="407289" y="734478"/>
                  </a:lnTo>
                  <a:cubicBezTo>
                    <a:pt x="415195" y="734478"/>
                    <a:pt x="421576" y="740860"/>
                    <a:pt x="421576" y="748766"/>
                  </a:cubicBezTo>
                  <a:cubicBezTo>
                    <a:pt x="421576" y="756672"/>
                    <a:pt x="415480" y="763053"/>
                    <a:pt x="407575" y="763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9" name="Google Shape;1149;p45"/>
            <p:cNvGrpSpPr/>
            <p:nvPr/>
          </p:nvGrpSpPr>
          <p:grpSpPr>
            <a:xfrm>
              <a:off x="4572000" y="4305775"/>
              <a:ext cx="612933" cy="109442"/>
              <a:chOff x="4572000" y="4305775"/>
              <a:chExt cx="612933" cy="109442"/>
            </a:xfrm>
          </p:grpSpPr>
          <p:grpSp>
            <p:nvGrpSpPr>
              <p:cNvPr id="1150" name="Google Shape;1150;p45"/>
              <p:cNvGrpSpPr/>
              <p:nvPr/>
            </p:nvGrpSpPr>
            <p:grpSpPr>
              <a:xfrm>
                <a:off x="4572000" y="4305775"/>
                <a:ext cx="156114" cy="109442"/>
                <a:chOff x="4572000" y="4305775"/>
                <a:chExt cx="156114" cy="109442"/>
              </a:xfrm>
            </p:grpSpPr>
            <p:sp>
              <p:nvSpPr>
                <p:cNvPr id="1151" name="Google Shape;1151;p45"/>
                <p:cNvSpPr/>
                <p:nvPr/>
              </p:nvSpPr>
              <p:spPr>
                <a:xfrm>
                  <a:off x="458628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2" name="Google Shape;1152;p45"/>
                <p:cNvSpPr/>
                <p:nvPr/>
              </p:nvSpPr>
              <p:spPr>
                <a:xfrm>
                  <a:off x="4572000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3" name="Google Shape;1153;p45"/>
              <p:cNvGrpSpPr/>
              <p:nvPr/>
            </p:nvGrpSpPr>
            <p:grpSpPr>
              <a:xfrm>
                <a:off x="4800409" y="4305775"/>
                <a:ext cx="156114" cy="109442"/>
                <a:chOff x="4800409" y="4305775"/>
                <a:chExt cx="156114" cy="109442"/>
              </a:xfrm>
            </p:grpSpPr>
            <p:sp>
              <p:nvSpPr>
                <p:cNvPr id="1154" name="Google Shape;1154;p45"/>
                <p:cNvSpPr/>
                <p:nvPr/>
              </p:nvSpPr>
              <p:spPr>
                <a:xfrm>
                  <a:off x="4814697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5" name="Google Shape;1155;p45"/>
                <p:cNvSpPr/>
                <p:nvPr/>
              </p:nvSpPr>
              <p:spPr>
                <a:xfrm>
                  <a:off x="480040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575" y="80867"/>
                      </a:moveTo>
                      <a:lnTo>
                        <a:pt x="127540" y="80867"/>
                      </a:lnTo>
                      <a:lnTo>
                        <a:pt x="127540" y="28575"/>
                      </a:lnTo>
                      <a:lnTo>
                        <a:pt x="28575" y="28575"/>
                      </a:lnTo>
                      <a:lnTo>
                        <a:pt x="28575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56" name="Google Shape;1156;p45"/>
              <p:cNvGrpSpPr/>
              <p:nvPr/>
            </p:nvGrpSpPr>
            <p:grpSpPr>
              <a:xfrm>
                <a:off x="5028819" y="4305775"/>
                <a:ext cx="156114" cy="109442"/>
                <a:chOff x="5028819" y="4305775"/>
                <a:chExt cx="156114" cy="109442"/>
              </a:xfrm>
            </p:grpSpPr>
            <p:sp>
              <p:nvSpPr>
                <p:cNvPr id="1157" name="Google Shape;1157;p45"/>
                <p:cNvSpPr/>
                <p:nvPr/>
              </p:nvSpPr>
              <p:spPr>
                <a:xfrm>
                  <a:off x="5043201" y="4320063"/>
                  <a:ext cx="127539" cy="80867"/>
                </a:xfrm>
                <a:custGeom>
                  <a:rect b="b" l="l" r="r" t="t"/>
                  <a:pathLst>
                    <a:path extrusionOk="0" h="80867" w="127539">
                      <a:moveTo>
                        <a:pt x="0" y="0"/>
                      </a:moveTo>
                      <a:lnTo>
                        <a:pt x="127540" y="0"/>
                      </a:lnTo>
                      <a:lnTo>
                        <a:pt x="127540" y="80867"/>
                      </a:lnTo>
                      <a:lnTo>
                        <a:pt x="0" y="8086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58" name="Google Shape;1158;p45"/>
                <p:cNvSpPr/>
                <p:nvPr/>
              </p:nvSpPr>
              <p:spPr>
                <a:xfrm>
                  <a:off x="5028819" y="4305775"/>
                  <a:ext cx="156114" cy="109442"/>
                </a:xfrm>
                <a:custGeom>
                  <a:rect b="b" l="l" r="r" t="t"/>
                  <a:pathLst>
                    <a:path extrusionOk="0" h="109442" w="156114">
                      <a:moveTo>
                        <a:pt x="141827" y="109442"/>
                      </a:moveTo>
                      <a:lnTo>
                        <a:pt x="14288" y="109442"/>
                      </a:lnTo>
                      <a:cubicBezTo>
                        <a:pt x="6382" y="109442"/>
                        <a:pt x="0" y="103060"/>
                        <a:pt x="0" y="95155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41827" y="0"/>
                      </a:lnTo>
                      <a:cubicBezTo>
                        <a:pt x="149733" y="0"/>
                        <a:pt x="156115" y="6382"/>
                        <a:pt x="156115" y="14288"/>
                      </a:cubicBezTo>
                      <a:lnTo>
                        <a:pt x="156115" y="95155"/>
                      </a:lnTo>
                      <a:cubicBezTo>
                        <a:pt x="156115" y="102965"/>
                        <a:pt x="149733" y="109442"/>
                        <a:pt x="141827" y="109442"/>
                      </a:cubicBezTo>
                      <a:close/>
                      <a:moveTo>
                        <a:pt x="28670" y="80867"/>
                      </a:moveTo>
                      <a:lnTo>
                        <a:pt x="127635" y="80867"/>
                      </a:lnTo>
                      <a:lnTo>
                        <a:pt x="127635" y="28575"/>
                      </a:lnTo>
                      <a:lnTo>
                        <a:pt x="28670" y="28575"/>
                      </a:lnTo>
                      <a:lnTo>
                        <a:pt x="28670" y="8086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59" name="Google Shape;1159;p45"/>
            <p:cNvSpPr/>
            <p:nvPr/>
          </p:nvSpPr>
          <p:spPr>
            <a:xfrm>
              <a:off x="4586287" y="4043362"/>
              <a:ext cx="142875" cy="361950"/>
            </a:xfrm>
            <a:custGeom>
              <a:rect b="b" l="l" r="r" t="t"/>
              <a:pathLst>
                <a:path extrusionOk="0" h="361950" w="142875">
                  <a:moveTo>
                    <a:pt x="0" y="0"/>
                  </a:moveTo>
                  <a:lnTo>
                    <a:pt x="142875" y="0"/>
                  </a:lnTo>
                  <a:lnTo>
                    <a:pt x="142875" y="36195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5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1161" name="Google Shape;1161;p45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1162" name="Google Shape;1162;p45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45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4" name="Google Shape;1164;p45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5" name="Google Shape;1165;p45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1166" name="Google Shape;1166;p45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5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8" name="Google Shape;1168;p45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1169" name="Google Shape;1169;p45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1170" name="Google Shape;1170;p45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1" name="Google Shape;1171;p45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72" name="Google Shape;1172;p45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1173" name="Google Shape;1173;p45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74" name="Google Shape;1174;p45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75" name="Google Shape;1175;p45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5"/>
          <p:cNvGrpSpPr/>
          <p:nvPr/>
        </p:nvGrpSpPr>
        <p:grpSpPr>
          <a:xfrm rot="1662274">
            <a:off x="565764" y="487046"/>
            <a:ext cx="549461" cy="741156"/>
            <a:chOff x="8283797" y="2441867"/>
            <a:chExt cx="597407" cy="805871"/>
          </a:xfrm>
        </p:grpSpPr>
        <p:grpSp>
          <p:nvGrpSpPr>
            <p:cNvPr id="1177" name="Google Shape;1177;p45"/>
            <p:cNvGrpSpPr/>
            <p:nvPr/>
          </p:nvGrpSpPr>
          <p:grpSpPr>
            <a:xfrm>
              <a:off x="8284787" y="2441867"/>
              <a:ext cx="419765" cy="628420"/>
              <a:chOff x="8284787" y="2441867"/>
              <a:chExt cx="419765" cy="628420"/>
            </a:xfrm>
          </p:grpSpPr>
          <p:sp>
            <p:nvSpPr>
              <p:cNvPr id="1178" name="Google Shape;1178;p45"/>
              <p:cNvSpPr/>
              <p:nvPr/>
            </p:nvSpPr>
            <p:spPr>
              <a:xfrm>
                <a:off x="8299028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45"/>
              <p:cNvSpPr/>
              <p:nvPr/>
            </p:nvSpPr>
            <p:spPr>
              <a:xfrm>
                <a:off x="8284787" y="2441867"/>
                <a:ext cx="419765" cy="628420"/>
              </a:xfrm>
              <a:custGeom>
                <a:rect b="b" l="l" r="r" t="t"/>
                <a:pathLst>
                  <a:path extrusionOk="0" h="628420" w="419765">
                    <a:moveTo>
                      <a:pt x="343339" y="628421"/>
                    </a:moveTo>
                    <a:cubicBezTo>
                      <a:pt x="339053" y="628421"/>
                      <a:pt x="334862" y="626516"/>
                      <a:pt x="332099" y="622991"/>
                    </a:cubicBezTo>
                    <a:cubicBezTo>
                      <a:pt x="228086" y="490308"/>
                      <a:pt x="143695" y="389057"/>
                      <a:pt x="74258" y="313524"/>
                    </a:cubicBezTo>
                    <a:cubicBezTo>
                      <a:pt x="56541" y="294284"/>
                      <a:pt x="24633" y="259613"/>
                      <a:pt x="9011" y="204368"/>
                    </a:cubicBezTo>
                    <a:cubicBezTo>
                      <a:pt x="-8038" y="144074"/>
                      <a:pt x="-894" y="78161"/>
                      <a:pt x="30443" y="8438"/>
                    </a:cubicBezTo>
                    <a:cubicBezTo>
                      <a:pt x="32538" y="3676"/>
                      <a:pt x="37206" y="437"/>
                      <a:pt x="42349" y="56"/>
                    </a:cubicBezTo>
                    <a:cubicBezTo>
                      <a:pt x="47588" y="-420"/>
                      <a:pt x="52636" y="2152"/>
                      <a:pt x="55398" y="6533"/>
                    </a:cubicBezTo>
                    <a:lnTo>
                      <a:pt x="417443" y="565079"/>
                    </a:lnTo>
                    <a:cubicBezTo>
                      <a:pt x="421730" y="571652"/>
                      <a:pt x="419920" y="580415"/>
                      <a:pt x="413348" y="584701"/>
                    </a:cubicBezTo>
                    <a:lnTo>
                      <a:pt x="351245" y="626039"/>
                    </a:lnTo>
                    <a:cubicBezTo>
                      <a:pt x="348768" y="627659"/>
                      <a:pt x="346006" y="628421"/>
                      <a:pt x="343339" y="628421"/>
                    </a:cubicBezTo>
                    <a:close/>
                    <a:moveTo>
                      <a:pt x="46254" y="45014"/>
                    </a:moveTo>
                    <a:cubicBezTo>
                      <a:pt x="26538" y="99116"/>
                      <a:pt x="23204" y="149980"/>
                      <a:pt x="36443" y="196557"/>
                    </a:cubicBezTo>
                    <a:cubicBezTo>
                      <a:pt x="50255" y="245325"/>
                      <a:pt x="79115" y="276662"/>
                      <a:pt x="94641" y="293522"/>
                    </a:cubicBezTo>
                    <a:cubicBezTo>
                      <a:pt x="163412" y="368293"/>
                      <a:pt x="245613" y="466686"/>
                      <a:pt x="346387" y="594988"/>
                    </a:cubicBezTo>
                    <a:lnTo>
                      <a:pt x="385725" y="568794"/>
                    </a:lnTo>
                    <a:lnTo>
                      <a:pt x="46254" y="4501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0" name="Google Shape;1180;p45"/>
            <p:cNvSpPr/>
            <p:nvPr/>
          </p:nvSpPr>
          <p:spPr>
            <a:xfrm>
              <a:off x="8299028" y="2465640"/>
              <a:ext cx="391200" cy="599979"/>
            </a:xfrm>
            <a:custGeom>
              <a:rect b="b" l="l" r="r" t="t"/>
              <a:pathLst>
                <a:path extrusionOk="0" h="599979" w="391200">
                  <a:moveTo>
                    <a:pt x="29060" y="0"/>
                  </a:moveTo>
                  <a:cubicBezTo>
                    <a:pt x="10296" y="41910"/>
                    <a:pt x="-12659" y="111919"/>
                    <a:pt x="8391" y="186214"/>
                  </a:cubicBezTo>
                  <a:cubicBezTo>
                    <a:pt x="23345" y="238887"/>
                    <a:pt x="54301" y="272129"/>
                    <a:pt x="70494" y="289655"/>
                  </a:cubicBezTo>
                  <a:cubicBezTo>
                    <a:pt x="137740" y="362807"/>
                    <a:pt x="220227" y="461105"/>
                    <a:pt x="329098" y="599980"/>
                  </a:cubicBezTo>
                  <a:cubicBezTo>
                    <a:pt x="349767" y="586169"/>
                    <a:pt x="370436" y="572357"/>
                    <a:pt x="391201" y="558641"/>
                  </a:cubicBezTo>
                  <a:cubicBezTo>
                    <a:pt x="270424" y="372332"/>
                    <a:pt x="149742" y="186119"/>
                    <a:pt x="29060" y="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1" name="Google Shape;1181;p45"/>
            <p:cNvGrpSpPr/>
            <p:nvPr/>
          </p:nvGrpSpPr>
          <p:grpSpPr>
            <a:xfrm>
              <a:off x="8460611" y="2441867"/>
              <a:ext cx="419676" cy="628420"/>
              <a:chOff x="8460611" y="2441867"/>
              <a:chExt cx="419676" cy="628420"/>
            </a:xfrm>
          </p:grpSpPr>
          <p:sp>
            <p:nvSpPr>
              <p:cNvPr id="1182" name="Google Shape;1182;p45"/>
              <p:cNvSpPr/>
              <p:nvPr/>
            </p:nvSpPr>
            <p:spPr>
              <a:xfrm>
                <a:off x="8474773" y="2456115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362141" y="0"/>
                    </a:moveTo>
                    <a:cubicBezTo>
                      <a:pt x="380905" y="41910"/>
                      <a:pt x="403860" y="111919"/>
                      <a:pt x="382810" y="186214"/>
                    </a:cubicBezTo>
                    <a:cubicBezTo>
                      <a:pt x="367855" y="238887"/>
                      <a:pt x="336899" y="272129"/>
                      <a:pt x="320707" y="289655"/>
                    </a:cubicBezTo>
                    <a:cubicBezTo>
                      <a:pt x="253460" y="362807"/>
                      <a:pt x="170974" y="461105"/>
                      <a:pt x="62103" y="599980"/>
                    </a:cubicBezTo>
                    <a:cubicBezTo>
                      <a:pt x="41434" y="586169"/>
                      <a:pt x="20764" y="572357"/>
                      <a:pt x="0" y="558641"/>
                    </a:cubicBezTo>
                    <a:cubicBezTo>
                      <a:pt x="120777" y="372332"/>
                      <a:pt x="241459" y="186119"/>
                      <a:pt x="362141" y="0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45"/>
              <p:cNvSpPr/>
              <p:nvPr/>
            </p:nvSpPr>
            <p:spPr>
              <a:xfrm>
                <a:off x="8460611" y="2441867"/>
                <a:ext cx="419676" cy="628420"/>
              </a:xfrm>
              <a:custGeom>
                <a:rect b="b" l="l" r="r" t="t"/>
                <a:pathLst>
                  <a:path extrusionOk="0" h="628420" w="419676">
                    <a:moveTo>
                      <a:pt x="76360" y="628421"/>
                    </a:moveTo>
                    <a:cubicBezTo>
                      <a:pt x="73598" y="628421"/>
                      <a:pt x="70836" y="627659"/>
                      <a:pt x="68455" y="626039"/>
                    </a:cubicBezTo>
                    <a:lnTo>
                      <a:pt x="6351" y="584701"/>
                    </a:lnTo>
                    <a:cubicBezTo>
                      <a:pt x="-126" y="580319"/>
                      <a:pt x="-1935" y="571556"/>
                      <a:pt x="2256" y="565079"/>
                    </a:cubicBezTo>
                    <a:lnTo>
                      <a:pt x="364301" y="6533"/>
                    </a:lnTo>
                    <a:cubicBezTo>
                      <a:pt x="367158" y="2152"/>
                      <a:pt x="372207" y="-420"/>
                      <a:pt x="377350" y="56"/>
                    </a:cubicBezTo>
                    <a:cubicBezTo>
                      <a:pt x="382589" y="437"/>
                      <a:pt x="387161" y="3676"/>
                      <a:pt x="389256" y="8438"/>
                    </a:cubicBezTo>
                    <a:cubicBezTo>
                      <a:pt x="420499" y="78161"/>
                      <a:pt x="427737" y="144074"/>
                      <a:pt x="410688" y="204368"/>
                    </a:cubicBezTo>
                    <a:cubicBezTo>
                      <a:pt x="394971" y="259708"/>
                      <a:pt x="363158" y="294284"/>
                      <a:pt x="346013" y="312857"/>
                    </a:cubicBezTo>
                    <a:cubicBezTo>
                      <a:pt x="275909" y="389057"/>
                      <a:pt x="191613" y="490213"/>
                      <a:pt x="87505" y="622991"/>
                    </a:cubicBezTo>
                    <a:cubicBezTo>
                      <a:pt x="84743" y="626516"/>
                      <a:pt x="80551" y="628421"/>
                      <a:pt x="76360" y="628421"/>
                    </a:cubicBezTo>
                    <a:close/>
                    <a:moveTo>
                      <a:pt x="33974" y="568699"/>
                    </a:moveTo>
                    <a:lnTo>
                      <a:pt x="73312" y="594893"/>
                    </a:lnTo>
                    <a:cubicBezTo>
                      <a:pt x="174087" y="466686"/>
                      <a:pt x="256287" y="368198"/>
                      <a:pt x="324487" y="294188"/>
                    </a:cubicBezTo>
                    <a:cubicBezTo>
                      <a:pt x="340584" y="276662"/>
                      <a:pt x="369444" y="245325"/>
                      <a:pt x="383351" y="196557"/>
                    </a:cubicBezTo>
                    <a:cubicBezTo>
                      <a:pt x="396591" y="149980"/>
                      <a:pt x="393257" y="99116"/>
                      <a:pt x="373540" y="45014"/>
                    </a:cubicBezTo>
                    <a:lnTo>
                      <a:pt x="33974" y="5686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4" name="Google Shape;1184;p45"/>
            <p:cNvGrpSpPr/>
            <p:nvPr/>
          </p:nvGrpSpPr>
          <p:grpSpPr>
            <a:xfrm>
              <a:off x="8283797" y="2970942"/>
              <a:ext cx="597407" cy="276796"/>
              <a:chOff x="8283797" y="2970942"/>
              <a:chExt cx="597407" cy="276796"/>
            </a:xfrm>
          </p:grpSpPr>
          <p:grpSp>
            <p:nvGrpSpPr>
              <p:cNvPr id="1185" name="Google Shape;1185;p45"/>
              <p:cNvGrpSpPr/>
              <p:nvPr/>
            </p:nvGrpSpPr>
            <p:grpSpPr>
              <a:xfrm>
                <a:off x="8283797" y="2970942"/>
                <a:ext cx="276796" cy="276796"/>
                <a:chOff x="8283797" y="2970942"/>
                <a:chExt cx="276796" cy="276796"/>
              </a:xfrm>
            </p:grpSpPr>
            <p:sp>
              <p:nvSpPr>
                <p:cNvPr id="1186" name="Google Shape;1186;p45"/>
                <p:cNvSpPr/>
                <p:nvPr/>
              </p:nvSpPr>
              <p:spPr>
                <a:xfrm>
                  <a:off x="8298084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0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0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0" y="0"/>
                      </a:cubicBezTo>
                      <a:close/>
                      <a:moveTo>
                        <a:pt x="124110" y="175831"/>
                      </a:moveTo>
                      <a:cubicBezTo>
                        <a:pt x="95535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5" y="72390"/>
                        <a:pt x="124110" y="72390"/>
                      </a:cubicBezTo>
                      <a:cubicBezTo>
                        <a:pt x="152685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5" y="175831"/>
                        <a:pt x="124110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87" name="Google Shape;1187;p45"/>
                <p:cNvSpPr/>
                <p:nvPr/>
              </p:nvSpPr>
              <p:spPr>
                <a:xfrm>
                  <a:off x="8283797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8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8" y="0"/>
                      </a:cubicBezTo>
                      <a:cubicBezTo>
                        <a:pt x="214693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3" y="276796"/>
                        <a:pt x="138398" y="276796"/>
                      </a:cubicBezTo>
                      <a:close/>
                      <a:moveTo>
                        <a:pt x="138398" y="28575"/>
                      </a:moveTo>
                      <a:cubicBezTo>
                        <a:pt x="77819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19" y="248221"/>
                        <a:pt x="138398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8" y="28575"/>
                      </a:cubicBezTo>
                      <a:close/>
                      <a:moveTo>
                        <a:pt x="138398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8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8" y="204406"/>
                      </a:cubicBezTo>
                      <a:close/>
                      <a:moveTo>
                        <a:pt x="138398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8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8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88" name="Google Shape;1188;p45"/>
              <p:cNvGrpSpPr/>
              <p:nvPr/>
            </p:nvGrpSpPr>
            <p:grpSpPr>
              <a:xfrm>
                <a:off x="8604408" y="2970942"/>
                <a:ext cx="276796" cy="276796"/>
                <a:chOff x="8604408" y="2970942"/>
                <a:chExt cx="276796" cy="276796"/>
              </a:xfrm>
            </p:grpSpPr>
            <p:sp>
              <p:nvSpPr>
                <p:cNvPr id="1189" name="Google Shape;1189;p45"/>
                <p:cNvSpPr/>
                <p:nvPr/>
              </p:nvSpPr>
              <p:spPr>
                <a:xfrm>
                  <a:off x="8618696" y="2985229"/>
                  <a:ext cx="248221" cy="248221"/>
                </a:xfrm>
                <a:custGeom>
                  <a:rect b="b" l="l" r="r" t="t"/>
                  <a:pathLst>
                    <a:path extrusionOk="0" h="248221" w="248221">
                      <a:moveTo>
                        <a:pt x="124111" y="0"/>
                      </a:moveTo>
                      <a:cubicBezTo>
                        <a:pt x="55531" y="0"/>
                        <a:pt x="0" y="55531"/>
                        <a:pt x="0" y="124111"/>
                      </a:cubicBezTo>
                      <a:cubicBezTo>
                        <a:pt x="0" y="192691"/>
                        <a:pt x="55531" y="248221"/>
                        <a:pt x="124111" y="248221"/>
                      </a:cubicBezTo>
                      <a:cubicBezTo>
                        <a:pt x="192691" y="248221"/>
                        <a:pt x="248221" y="192691"/>
                        <a:pt x="248221" y="124111"/>
                      </a:cubicBezTo>
                      <a:cubicBezTo>
                        <a:pt x="248221" y="55531"/>
                        <a:pt x="192691" y="0"/>
                        <a:pt x="124111" y="0"/>
                      </a:cubicBezTo>
                      <a:close/>
                      <a:moveTo>
                        <a:pt x="124111" y="175831"/>
                      </a:moveTo>
                      <a:cubicBezTo>
                        <a:pt x="95536" y="175831"/>
                        <a:pt x="72390" y="152686"/>
                        <a:pt x="72390" y="124111"/>
                      </a:cubicBezTo>
                      <a:cubicBezTo>
                        <a:pt x="72390" y="95536"/>
                        <a:pt x="95536" y="72390"/>
                        <a:pt x="124111" y="72390"/>
                      </a:cubicBezTo>
                      <a:cubicBezTo>
                        <a:pt x="152686" y="72390"/>
                        <a:pt x="175832" y="95536"/>
                        <a:pt x="175832" y="124111"/>
                      </a:cubicBezTo>
                      <a:cubicBezTo>
                        <a:pt x="175832" y="152686"/>
                        <a:pt x="152686" y="175831"/>
                        <a:pt x="124111" y="17583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90" name="Google Shape;1190;p45"/>
                <p:cNvSpPr/>
                <p:nvPr/>
              </p:nvSpPr>
              <p:spPr>
                <a:xfrm>
                  <a:off x="8604408" y="2970942"/>
                  <a:ext cx="276796" cy="276796"/>
                </a:xfrm>
                <a:custGeom>
                  <a:rect b="b" l="l" r="r" t="t"/>
                  <a:pathLst>
                    <a:path extrusionOk="0" h="276796" w="276796">
                      <a:moveTo>
                        <a:pt x="138399" y="276796"/>
                      </a:moveTo>
                      <a:cubicBezTo>
                        <a:pt x="62103" y="276796"/>
                        <a:pt x="0" y="214693"/>
                        <a:pt x="0" y="138398"/>
                      </a:cubicBezTo>
                      <a:cubicBezTo>
                        <a:pt x="0" y="62103"/>
                        <a:pt x="62103" y="0"/>
                        <a:pt x="138399" y="0"/>
                      </a:cubicBezTo>
                      <a:cubicBezTo>
                        <a:pt x="214694" y="0"/>
                        <a:pt x="276796" y="62103"/>
                        <a:pt x="276796" y="138398"/>
                      </a:cubicBezTo>
                      <a:cubicBezTo>
                        <a:pt x="276796" y="214693"/>
                        <a:pt x="214694" y="276796"/>
                        <a:pt x="138399" y="276796"/>
                      </a:cubicBezTo>
                      <a:close/>
                      <a:moveTo>
                        <a:pt x="138399" y="28575"/>
                      </a:moveTo>
                      <a:cubicBezTo>
                        <a:pt x="77820" y="28575"/>
                        <a:pt x="28575" y="77819"/>
                        <a:pt x="28575" y="138398"/>
                      </a:cubicBezTo>
                      <a:cubicBezTo>
                        <a:pt x="28575" y="198977"/>
                        <a:pt x="77820" y="248221"/>
                        <a:pt x="138399" y="248221"/>
                      </a:cubicBezTo>
                      <a:cubicBezTo>
                        <a:pt x="198977" y="248221"/>
                        <a:pt x="248221" y="198977"/>
                        <a:pt x="248221" y="138398"/>
                      </a:cubicBezTo>
                      <a:cubicBezTo>
                        <a:pt x="248221" y="77819"/>
                        <a:pt x="198977" y="28575"/>
                        <a:pt x="138399" y="28575"/>
                      </a:cubicBezTo>
                      <a:close/>
                      <a:moveTo>
                        <a:pt x="138399" y="204406"/>
                      </a:moveTo>
                      <a:cubicBezTo>
                        <a:pt x="102013" y="204406"/>
                        <a:pt x="72390" y="174784"/>
                        <a:pt x="72390" y="138398"/>
                      </a:cubicBezTo>
                      <a:cubicBezTo>
                        <a:pt x="72390" y="102013"/>
                        <a:pt x="102013" y="72390"/>
                        <a:pt x="138399" y="72390"/>
                      </a:cubicBezTo>
                      <a:cubicBezTo>
                        <a:pt x="174784" y="72390"/>
                        <a:pt x="204407" y="102013"/>
                        <a:pt x="204407" y="138398"/>
                      </a:cubicBezTo>
                      <a:cubicBezTo>
                        <a:pt x="204407" y="174784"/>
                        <a:pt x="174784" y="204406"/>
                        <a:pt x="138399" y="204406"/>
                      </a:cubicBezTo>
                      <a:close/>
                      <a:moveTo>
                        <a:pt x="138399" y="100965"/>
                      </a:moveTo>
                      <a:cubicBezTo>
                        <a:pt x="117729" y="100965"/>
                        <a:pt x="100965" y="117729"/>
                        <a:pt x="100965" y="138398"/>
                      </a:cubicBezTo>
                      <a:cubicBezTo>
                        <a:pt x="100965" y="159067"/>
                        <a:pt x="117729" y="175831"/>
                        <a:pt x="138399" y="175831"/>
                      </a:cubicBezTo>
                      <a:cubicBezTo>
                        <a:pt x="159068" y="175831"/>
                        <a:pt x="175832" y="159067"/>
                        <a:pt x="175832" y="138398"/>
                      </a:cubicBezTo>
                      <a:cubicBezTo>
                        <a:pt x="175832" y="117729"/>
                        <a:pt x="159068" y="100965"/>
                        <a:pt x="138399" y="1009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191" name="Google Shape;1191;p45"/>
            <p:cNvSpPr/>
            <p:nvPr/>
          </p:nvSpPr>
          <p:spPr>
            <a:xfrm>
              <a:off x="8294846" y="2985229"/>
              <a:ext cx="248221" cy="248221"/>
            </a:xfrm>
            <a:custGeom>
              <a:rect b="b" l="l" r="r" t="t"/>
              <a:pathLst>
                <a:path extrusionOk="0" h="248221" w="248221">
                  <a:moveTo>
                    <a:pt x="124111" y="0"/>
                  </a:moveTo>
                  <a:cubicBezTo>
                    <a:pt x="55531" y="0"/>
                    <a:pt x="0" y="55531"/>
                    <a:pt x="0" y="124111"/>
                  </a:cubicBezTo>
                  <a:cubicBezTo>
                    <a:pt x="0" y="192691"/>
                    <a:pt x="55531" y="248221"/>
                    <a:pt x="124111" y="248221"/>
                  </a:cubicBezTo>
                  <a:cubicBezTo>
                    <a:pt x="192691" y="248221"/>
                    <a:pt x="248221" y="192691"/>
                    <a:pt x="248221" y="124111"/>
                  </a:cubicBezTo>
                  <a:cubicBezTo>
                    <a:pt x="248221" y="55531"/>
                    <a:pt x="192691" y="0"/>
                    <a:pt x="124111" y="0"/>
                  </a:cubicBezTo>
                  <a:close/>
                  <a:moveTo>
                    <a:pt x="124111" y="175831"/>
                  </a:moveTo>
                  <a:cubicBezTo>
                    <a:pt x="95536" y="175831"/>
                    <a:pt x="72390" y="152686"/>
                    <a:pt x="72390" y="124111"/>
                  </a:cubicBezTo>
                  <a:cubicBezTo>
                    <a:pt x="72390" y="95536"/>
                    <a:pt x="95536" y="72390"/>
                    <a:pt x="124111" y="72390"/>
                  </a:cubicBezTo>
                  <a:cubicBezTo>
                    <a:pt x="152686" y="72390"/>
                    <a:pt x="175832" y="95536"/>
                    <a:pt x="175832" y="124111"/>
                  </a:cubicBezTo>
                  <a:cubicBezTo>
                    <a:pt x="175832" y="152686"/>
                    <a:pt x="152686" y="175831"/>
                    <a:pt x="124111" y="175831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5"/>
          <p:cNvGrpSpPr/>
          <p:nvPr/>
        </p:nvGrpSpPr>
        <p:grpSpPr>
          <a:xfrm flipH="1">
            <a:off x="4063657" y="365198"/>
            <a:ext cx="738791" cy="855368"/>
            <a:chOff x="8390004" y="456115"/>
            <a:chExt cx="904162" cy="1046834"/>
          </a:xfrm>
        </p:grpSpPr>
        <p:grpSp>
          <p:nvGrpSpPr>
            <p:cNvPr id="1193" name="Google Shape;1193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194" name="Google Shape;1194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6" name="Google Shape;1196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197" name="Google Shape;1197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9" name="Google Shape;1199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01" name="Google Shape;1201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202" name="Google Shape;1202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205" name="Google Shape;1205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7" name="Google Shape;1207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208" name="Google Shape;1208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0" name="Google Shape;1210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211" name="Google Shape;1211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13" name="Google Shape;1213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45"/>
          <p:cNvGrpSpPr/>
          <p:nvPr/>
        </p:nvGrpSpPr>
        <p:grpSpPr>
          <a:xfrm flipH="1">
            <a:off x="4063657" y="358186"/>
            <a:ext cx="738791" cy="855368"/>
            <a:chOff x="8390004" y="456115"/>
            <a:chExt cx="904162" cy="1046834"/>
          </a:xfrm>
        </p:grpSpPr>
        <p:grpSp>
          <p:nvGrpSpPr>
            <p:cNvPr id="1217" name="Google Shape;1217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218" name="Google Shape;1218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0" name="Google Shape;1220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221" name="Google Shape;1221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3" name="Google Shape;1223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5" name="Google Shape;1225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226" name="Google Shape;1226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229" name="Google Shape;1229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1" name="Google Shape;1231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232" name="Google Shape;1232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4" name="Google Shape;1234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235" name="Google Shape;1235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7" name="Google Shape;1237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5"/>
          <p:cNvGrpSpPr/>
          <p:nvPr/>
        </p:nvGrpSpPr>
        <p:grpSpPr>
          <a:xfrm rot="1552225">
            <a:off x="8270609" y="530942"/>
            <a:ext cx="388907" cy="651949"/>
            <a:chOff x="5875210" y="3579589"/>
            <a:chExt cx="504443" cy="845629"/>
          </a:xfrm>
        </p:grpSpPr>
        <p:grpSp>
          <p:nvGrpSpPr>
            <p:cNvPr id="1241" name="Google Shape;1241;p45"/>
            <p:cNvGrpSpPr/>
            <p:nvPr/>
          </p:nvGrpSpPr>
          <p:grpSpPr>
            <a:xfrm>
              <a:off x="5875210" y="3579589"/>
              <a:ext cx="504443" cy="845629"/>
              <a:chOff x="5875210" y="3579589"/>
              <a:chExt cx="504443" cy="845629"/>
            </a:xfrm>
          </p:grpSpPr>
          <p:grpSp>
            <p:nvGrpSpPr>
              <p:cNvPr id="1242" name="Google Shape;1242;p45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sp>
              <p:nvSpPr>
                <p:cNvPr id="1243" name="Google Shape;1243;p45"/>
                <p:cNvSpPr/>
                <p:nvPr/>
              </p:nvSpPr>
              <p:spPr>
                <a:xfrm>
                  <a:off x="5889498" y="3593782"/>
                  <a:ext cx="475868" cy="817149"/>
                </a:xfrm>
                <a:custGeom>
                  <a:rect b="b" l="l" r="r" t="t"/>
                  <a:pathLst>
                    <a:path extrusionOk="0" h="817149" w="475868">
                      <a:moveTo>
                        <a:pt x="422910" y="817150"/>
                      </a:moveTo>
                      <a:lnTo>
                        <a:pt x="52959" y="817150"/>
                      </a:lnTo>
                      <a:cubicBezTo>
                        <a:pt x="23813" y="817150"/>
                        <a:pt x="0" y="793337"/>
                        <a:pt x="0" y="764191"/>
                      </a:cubicBezTo>
                      <a:lnTo>
                        <a:pt x="0" y="52959"/>
                      </a:lnTo>
                      <a:cubicBezTo>
                        <a:pt x="0" y="23813"/>
                        <a:pt x="23813" y="0"/>
                        <a:pt x="52959" y="0"/>
                      </a:cubicBezTo>
                      <a:lnTo>
                        <a:pt x="422910" y="0"/>
                      </a:lnTo>
                      <a:cubicBezTo>
                        <a:pt x="452056" y="0"/>
                        <a:pt x="475869" y="23813"/>
                        <a:pt x="475869" y="52959"/>
                      </a:cubicBezTo>
                      <a:lnTo>
                        <a:pt x="475869" y="764191"/>
                      </a:lnTo>
                      <a:cubicBezTo>
                        <a:pt x="475774" y="793337"/>
                        <a:pt x="451961" y="817150"/>
                        <a:pt x="422910" y="81715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4" name="Google Shape;1244;p45"/>
                <p:cNvSpPr/>
                <p:nvPr/>
              </p:nvSpPr>
              <p:spPr>
                <a:xfrm>
                  <a:off x="5875210" y="3579589"/>
                  <a:ext cx="504443" cy="845629"/>
                </a:xfrm>
                <a:custGeom>
                  <a:rect b="b" l="l" r="r" t="t"/>
                  <a:pathLst>
                    <a:path extrusionOk="0" h="845629" w="504443">
                      <a:moveTo>
                        <a:pt x="437197" y="845630"/>
                      </a:moveTo>
                      <a:lnTo>
                        <a:pt x="67246" y="845630"/>
                      </a:lnTo>
                      <a:cubicBezTo>
                        <a:pt x="30194" y="845630"/>
                        <a:pt x="0" y="815435"/>
                        <a:pt x="0" y="778478"/>
                      </a:cubicBezTo>
                      <a:lnTo>
                        <a:pt x="0" y="67246"/>
                      </a:lnTo>
                      <a:cubicBezTo>
                        <a:pt x="0" y="30194"/>
                        <a:pt x="30194" y="0"/>
                        <a:pt x="67246" y="0"/>
                      </a:cubicBezTo>
                      <a:lnTo>
                        <a:pt x="437197" y="0"/>
                      </a:lnTo>
                      <a:cubicBezTo>
                        <a:pt x="474250" y="0"/>
                        <a:pt x="504444" y="30194"/>
                        <a:pt x="504444" y="67246"/>
                      </a:cubicBezTo>
                      <a:lnTo>
                        <a:pt x="504444" y="778478"/>
                      </a:lnTo>
                      <a:cubicBezTo>
                        <a:pt x="504349" y="815435"/>
                        <a:pt x="474250" y="845630"/>
                        <a:pt x="437197" y="845630"/>
                      </a:cubicBezTo>
                      <a:close/>
                      <a:moveTo>
                        <a:pt x="67246" y="28480"/>
                      </a:moveTo>
                      <a:cubicBezTo>
                        <a:pt x="45911" y="28480"/>
                        <a:pt x="28575" y="45815"/>
                        <a:pt x="28575" y="67151"/>
                      </a:cubicBezTo>
                      <a:lnTo>
                        <a:pt x="28575" y="778383"/>
                      </a:lnTo>
                      <a:cubicBezTo>
                        <a:pt x="28575" y="799719"/>
                        <a:pt x="45911" y="816959"/>
                        <a:pt x="67246" y="816959"/>
                      </a:cubicBezTo>
                      <a:lnTo>
                        <a:pt x="437197" y="816959"/>
                      </a:lnTo>
                      <a:cubicBezTo>
                        <a:pt x="458533" y="816959"/>
                        <a:pt x="475869" y="799624"/>
                        <a:pt x="475869" y="778383"/>
                      </a:cubicBezTo>
                      <a:lnTo>
                        <a:pt x="475869" y="67151"/>
                      </a:lnTo>
                      <a:cubicBezTo>
                        <a:pt x="475869" y="45815"/>
                        <a:pt x="458533" y="28480"/>
                        <a:pt x="437197" y="28480"/>
                      </a:cubicBezTo>
                      <a:lnTo>
                        <a:pt x="67246" y="28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45" name="Google Shape;1245;p45"/>
              <p:cNvGrpSpPr/>
              <p:nvPr/>
            </p:nvGrpSpPr>
            <p:grpSpPr>
              <a:xfrm>
                <a:off x="5875210" y="3776090"/>
                <a:ext cx="504348" cy="442245"/>
                <a:chOff x="5875210" y="3776090"/>
                <a:chExt cx="504348" cy="442245"/>
              </a:xfrm>
            </p:grpSpPr>
            <p:sp>
              <p:nvSpPr>
                <p:cNvPr id="1246" name="Google Shape;1246;p45"/>
                <p:cNvSpPr/>
                <p:nvPr/>
              </p:nvSpPr>
              <p:spPr>
                <a:xfrm>
                  <a:off x="5889498" y="3790378"/>
                  <a:ext cx="475773" cy="413670"/>
                </a:xfrm>
                <a:custGeom>
                  <a:rect b="b" l="l" r="r" t="t"/>
                  <a:pathLst>
                    <a:path extrusionOk="0" h="413670" w="475773">
                      <a:moveTo>
                        <a:pt x="0" y="0"/>
                      </a:moveTo>
                      <a:lnTo>
                        <a:pt x="475774" y="0"/>
                      </a:lnTo>
                      <a:lnTo>
                        <a:pt x="475774" y="413671"/>
                      </a:lnTo>
                      <a:lnTo>
                        <a:pt x="0" y="41367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47" name="Google Shape;1247;p45"/>
                <p:cNvSpPr/>
                <p:nvPr/>
              </p:nvSpPr>
              <p:spPr>
                <a:xfrm>
                  <a:off x="5875210" y="3776090"/>
                  <a:ext cx="504348" cy="442245"/>
                </a:xfrm>
                <a:custGeom>
                  <a:rect b="b" l="l" r="r" t="t"/>
                  <a:pathLst>
                    <a:path extrusionOk="0" h="442245" w="504348">
                      <a:moveTo>
                        <a:pt x="490061" y="442246"/>
                      </a:moveTo>
                      <a:lnTo>
                        <a:pt x="14288" y="442246"/>
                      </a:lnTo>
                      <a:cubicBezTo>
                        <a:pt x="6382" y="442246"/>
                        <a:pt x="0" y="435864"/>
                        <a:pt x="0" y="42795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490061" y="0"/>
                      </a:lnTo>
                      <a:cubicBezTo>
                        <a:pt x="497967" y="0"/>
                        <a:pt x="504349" y="6382"/>
                        <a:pt x="504349" y="14288"/>
                      </a:cubicBezTo>
                      <a:lnTo>
                        <a:pt x="504349" y="427958"/>
                      </a:lnTo>
                      <a:cubicBezTo>
                        <a:pt x="504349" y="435864"/>
                        <a:pt x="497967" y="442246"/>
                        <a:pt x="490061" y="442246"/>
                      </a:cubicBezTo>
                      <a:close/>
                      <a:moveTo>
                        <a:pt x="28575" y="413671"/>
                      </a:moveTo>
                      <a:lnTo>
                        <a:pt x="475774" y="413671"/>
                      </a:lnTo>
                      <a:lnTo>
                        <a:pt x="475774" y="28575"/>
                      </a:lnTo>
                      <a:lnTo>
                        <a:pt x="28575" y="28575"/>
                      </a:lnTo>
                      <a:lnTo>
                        <a:pt x="28575" y="41367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1248" name="Google Shape;1248;p45"/>
            <p:cNvSpPr/>
            <p:nvPr/>
          </p:nvSpPr>
          <p:spPr>
            <a:xfrm>
              <a:off x="5889498" y="3593782"/>
              <a:ext cx="195738" cy="817149"/>
            </a:xfrm>
            <a:custGeom>
              <a:rect b="b" l="l" r="r" t="t"/>
              <a:pathLst>
                <a:path extrusionOk="0" h="817149" w="195738">
                  <a:moveTo>
                    <a:pt x="195739" y="817150"/>
                  </a:moveTo>
                  <a:lnTo>
                    <a:pt x="52864" y="817150"/>
                  </a:lnTo>
                  <a:cubicBezTo>
                    <a:pt x="23813" y="817150"/>
                    <a:pt x="0" y="793337"/>
                    <a:pt x="0" y="764191"/>
                  </a:cubicBezTo>
                  <a:lnTo>
                    <a:pt x="0" y="52959"/>
                  </a:lnTo>
                  <a:cubicBezTo>
                    <a:pt x="0" y="23813"/>
                    <a:pt x="23813" y="0"/>
                    <a:pt x="52864" y="0"/>
                  </a:cubicBezTo>
                  <a:lnTo>
                    <a:pt x="195739" y="0"/>
                  </a:lnTo>
                  <a:cubicBezTo>
                    <a:pt x="166688" y="0"/>
                    <a:pt x="142875" y="23813"/>
                    <a:pt x="142875" y="52959"/>
                  </a:cubicBezTo>
                  <a:lnTo>
                    <a:pt x="142875" y="764191"/>
                  </a:lnTo>
                  <a:cubicBezTo>
                    <a:pt x="142875" y="793337"/>
                    <a:pt x="166688" y="817150"/>
                    <a:pt x="195739" y="817150"/>
                  </a:cubicBezTo>
                  <a:close/>
                </a:path>
              </a:pathLst>
            </a:custGeom>
            <a:solidFill>
              <a:srgbClr val="000000">
                <a:alpha val="941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9" name="Google Shape;1249;p45"/>
          <p:cNvSpPr/>
          <p:nvPr/>
        </p:nvSpPr>
        <p:spPr>
          <a:xfrm>
            <a:off x="2570488" y="3898250"/>
            <a:ext cx="4317865" cy="667352"/>
          </a:xfrm>
          <a:custGeom>
            <a:rect b="b" l="l" r="r" t="t"/>
            <a:pathLst>
              <a:path extrusionOk="0" h="400812" w="2127027">
                <a:moveTo>
                  <a:pt x="605497" y="13513"/>
                </a:moveTo>
                <a:cubicBezTo>
                  <a:pt x="462622" y="14084"/>
                  <a:pt x="319271" y="14370"/>
                  <a:pt x="176205" y="11703"/>
                </a:cubicBezTo>
                <a:cubicBezTo>
                  <a:pt x="122294" y="10750"/>
                  <a:pt x="58762" y="16084"/>
                  <a:pt x="2374" y="7321"/>
                </a:cubicBezTo>
                <a:cubicBezTo>
                  <a:pt x="53618" y="62471"/>
                  <a:pt x="97148" y="122288"/>
                  <a:pt x="144392" y="181534"/>
                </a:cubicBezTo>
                <a:cubicBezTo>
                  <a:pt x="147754" y="185009"/>
                  <a:pt x="148421" y="190291"/>
                  <a:pt x="146011" y="194488"/>
                </a:cubicBezTo>
                <a:cubicBezTo>
                  <a:pt x="97148" y="263163"/>
                  <a:pt x="50761" y="333648"/>
                  <a:pt x="-7" y="400799"/>
                </a:cubicBezTo>
                <a:cubicBezTo>
                  <a:pt x="84765" y="399466"/>
                  <a:pt x="169442" y="396989"/>
                  <a:pt x="254120" y="395179"/>
                </a:cubicBezTo>
                <a:cubicBezTo>
                  <a:pt x="603020" y="387464"/>
                  <a:pt x="951921" y="380511"/>
                  <a:pt x="1300917" y="376129"/>
                </a:cubicBezTo>
                <a:cubicBezTo>
                  <a:pt x="1571618" y="372986"/>
                  <a:pt x="1847462" y="359937"/>
                  <a:pt x="2118067" y="380606"/>
                </a:cubicBezTo>
                <a:cubicBezTo>
                  <a:pt x="2084844" y="335694"/>
                  <a:pt x="2054897" y="288456"/>
                  <a:pt x="2028437" y="239255"/>
                </a:cubicBezTo>
                <a:cubicBezTo>
                  <a:pt x="2020436" y="224301"/>
                  <a:pt x="2003672" y="202584"/>
                  <a:pt x="2005100" y="184772"/>
                </a:cubicBezTo>
                <a:cubicBezTo>
                  <a:pt x="2006243" y="172009"/>
                  <a:pt x="2021198" y="150768"/>
                  <a:pt x="2027008" y="139338"/>
                </a:cubicBezTo>
                <a:cubicBezTo>
                  <a:pt x="2037228" y="118763"/>
                  <a:pt x="2048515" y="98734"/>
                  <a:pt x="2060822" y="79330"/>
                </a:cubicBezTo>
                <a:cubicBezTo>
                  <a:pt x="2079271" y="50067"/>
                  <a:pt x="2101541" y="23386"/>
                  <a:pt x="2127020" y="-13"/>
                </a:cubicBezTo>
                <a:cubicBezTo>
                  <a:pt x="1982431" y="-13"/>
                  <a:pt x="1837841" y="1892"/>
                  <a:pt x="1693347" y="3416"/>
                </a:cubicBezTo>
                <a:cubicBezTo>
                  <a:pt x="1330730" y="7607"/>
                  <a:pt x="968018" y="12370"/>
                  <a:pt x="605497" y="13513"/>
                </a:cubicBezTo>
                <a:close/>
              </a:path>
            </a:pathLst>
          </a:cu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0" name="Google Shape;1250;p45"/>
          <p:cNvGrpSpPr/>
          <p:nvPr/>
        </p:nvGrpSpPr>
        <p:grpSpPr>
          <a:xfrm rot="8502077">
            <a:off x="771806" y="2948346"/>
            <a:ext cx="828959" cy="826467"/>
            <a:chOff x="8171157" y="5416867"/>
            <a:chExt cx="1032469" cy="1029366"/>
          </a:xfrm>
        </p:grpSpPr>
        <p:grpSp>
          <p:nvGrpSpPr>
            <p:cNvPr id="1251" name="Google Shape;1251;p45"/>
            <p:cNvGrpSpPr/>
            <p:nvPr/>
          </p:nvGrpSpPr>
          <p:grpSpPr>
            <a:xfrm>
              <a:off x="8171157" y="5416867"/>
              <a:ext cx="705666" cy="1029366"/>
              <a:chOff x="8171157" y="5416867"/>
              <a:chExt cx="705666" cy="1029366"/>
            </a:xfrm>
          </p:grpSpPr>
          <p:grpSp>
            <p:nvGrpSpPr>
              <p:cNvPr id="1252" name="Google Shape;1252;p45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sp>
              <p:nvSpPr>
                <p:cNvPr id="1253" name="Google Shape;1253;p45"/>
                <p:cNvSpPr/>
                <p:nvPr/>
              </p:nvSpPr>
              <p:spPr>
                <a:xfrm>
                  <a:off x="8185308" y="5431154"/>
                  <a:ext cx="677037" cy="1000696"/>
                </a:xfrm>
                <a:custGeom>
                  <a:rect b="b" l="l" r="r" t="t"/>
                  <a:pathLst>
                    <a:path extrusionOk="0" h="1000696" w="677037">
                      <a:moveTo>
                        <a:pt x="197930" y="292512"/>
                      </a:moveTo>
                      <a:lnTo>
                        <a:pt x="677037" y="1000697"/>
                      </a:lnTo>
                      <a:lnTo>
                        <a:pt x="677037" y="0"/>
                      </a:lnTo>
                      <a:lnTo>
                        <a:pt x="0" y="0"/>
                      </a:lnTo>
                      <a:lnTo>
                        <a:pt x="91440" y="135160"/>
                      </a:lnTo>
                      <a:moveTo>
                        <a:pt x="134398" y="198501"/>
                      </a:moveTo>
                      <a:lnTo>
                        <a:pt x="198025" y="292512"/>
                      </a:lnTo>
                      <a:moveTo>
                        <a:pt x="509874" y="447389"/>
                      </a:moveTo>
                      <a:lnTo>
                        <a:pt x="326041" y="175546"/>
                      </a:lnTo>
                      <a:lnTo>
                        <a:pt x="509874" y="175546"/>
                      </a:lnTo>
                      <a:lnTo>
                        <a:pt x="509874" y="447389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4" name="Google Shape;1254;p45"/>
                <p:cNvSpPr/>
                <p:nvPr/>
              </p:nvSpPr>
              <p:spPr>
                <a:xfrm>
                  <a:off x="8171157" y="5416867"/>
                  <a:ext cx="705666" cy="1029366"/>
                </a:xfrm>
                <a:custGeom>
                  <a:rect b="b" l="l" r="r" t="t"/>
                  <a:pathLst>
                    <a:path extrusionOk="0" h="1029366" w="705666">
                      <a:moveTo>
                        <a:pt x="691189" y="1029367"/>
                      </a:moveTo>
                      <a:cubicBezTo>
                        <a:pt x="686521" y="1029367"/>
                        <a:pt x="682044" y="1027081"/>
                        <a:pt x="679378" y="1023080"/>
                      </a:cubicBezTo>
                      <a:lnTo>
                        <a:pt x="200270" y="314896"/>
                      </a:lnTo>
                      <a:cubicBezTo>
                        <a:pt x="200270" y="314896"/>
                        <a:pt x="200270" y="314896"/>
                        <a:pt x="200270" y="314896"/>
                      </a:cubicBezTo>
                      <a:lnTo>
                        <a:pt x="136738" y="220885"/>
                      </a:lnTo>
                      <a:cubicBezTo>
                        <a:pt x="132357" y="214313"/>
                        <a:pt x="134071" y="205454"/>
                        <a:pt x="140548" y="201073"/>
                      </a:cubicBezTo>
                      <a:cubicBezTo>
                        <a:pt x="147025" y="196691"/>
                        <a:pt x="155979" y="198311"/>
                        <a:pt x="160360" y="204883"/>
                      </a:cubicBezTo>
                      <a:lnTo>
                        <a:pt x="223892" y="298895"/>
                      </a:lnTo>
                      <a:lnTo>
                        <a:pt x="223892" y="298895"/>
                      </a:lnTo>
                      <a:lnTo>
                        <a:pt x="676901" y="968502"/>
                      </a:lnTo>
                      <a:lnTo>
                        <a:pt x="676901" y="28575"/>
                      </a:lnTo>
                      <a:lnTo>
                        <a:pt x="41107" y="28575"/>
                      </a:lnTo>
                      <a:lnTo>
                        <a:pt x="117498" y="141446"/>
                      </a:lnTo>
                      <a:cubicBezTo>
                        <a:pt x="121879" y="148018"/>
                        <a:pt x="120165" y="156876"/>
                        <a:pt x="113688" y="161258"/>
                      </a:cubicBezTo>
                      <a:cubicBezTo>
                        <a:pt x="107211" y="165640"/>
                        <a:pt x="98257" y="164020"/>
                        <a:pt x="93876" y="157448"/>
                      </a:cubicBezTo>
                      <a:lnTo>
                        <a:pt x="2436" y="22288"/>
                      </a:lnTo>
                      <a:cubicBezTo>
                        <a:pt x="-517" y="17907"/>
                        <a:pt x="-802" y="12287"/>
                        <a:pt x="1674" y="7620"/>
                      </a:cubicBezTo>
                      <a:cubicBezTo>
                        <a:pt x="4150" y="2953"/>
                        <a:pt x="9008" y="0"/>
                        <a:pt x="14342" y="0"/>
                      </a:cubicBezTo>
                      <a:lnTo>
                        <a:pt x="691379" y="0"/>
                      </a:lnTo>
                      <a:cubicBezTo>
                        <a:pt x="699285" y="0"/>
                        <a:pt x="705667" y="6382"/>
                        <a:pt x="705667" y="14288"/>
                      </a:cubicBezTo>
                      <a:lnTo>
                        <a:pt x="705667" y="1014984"/>
                      </a:lnTo>
                      <a:cubicBezTo>
                        <a:pt x="705667" y="1021270"/>
                        <a:pt x="701571" y="1026795"/>
                        <a:pt x="695570" y="1028605"/>
                      </a:cubicBezTo>
                      <a:cubicBezTo>
                        <a:pt x="694046" y="1029081"/>
                        <a:pt x="692618" y="1029367"/>
                        <a:pt x="691189" y="1029367"/>
                      </a:cubicBezTo>
                      <a:close/>
                      <a:moveTo>
                        <a:pt x="524025" y="475964"/>
                      </a:moveTo>
                      <a:cubicBezTo>
                        <a:pt x="519358" y="475964"/>
                        <a:pt x="514881" y="473678"/>
                        <a:pt x="512214" y="469678"/>
                      </a:cubicBezTo>
                      <a:lnTo>
                        <a:pt x="328382" y="197834"/>
                      </a:lnTo>
                      <a:cubicBezTo>
                        <a:pt x="325429" y="193453"/>
                        <a:pt x="325143" y="187833"/>
                        <a:pt x="327619" y="183166"/>
                      </a:cubicBezTo>
                      <a:cubicBezTo>
                        <a:pt x="330096" y="178498"/>
                        <a:pt x="334954" y="175546"/>
                        <a:pt x="340288" y="175546"/>
                      </a:cubicBezTo>
                      <a:lnTo>
                        <a:pt x="524120" y="175546"/>
                      </a:lnTo>
                      <a:cubicBezTo>
                        <a:pt x="532026" y="175546"/>
                        <a:pt x="538408" y="181927"/>
                        <a:pt x="538408" y="189833"/>
                      </a:cubicBezTo>
                      <a:lnTo>
                        <a:pt x="538408" y="461676"/>
                      </a:lnTo>
                      <a:cubicBezTo>
                        <a:pt x="538408" y="467963"/>
                        <a:pt x="534312" y="473487"/>
                        <a:pt x="528311" y="475297"/>
                      </a:cubicBezTo>
                      <a:cubicBezTo>
                        <a:pt x="526882" y="475774"/>
                        <a:pt x="525454" y="475964"/>
                        <a:pt x="524025" y="475964"/>
                      </a:cubicBezTo>
                      <a:close/>
                      <a:moveTo>
                        <a:pt x="367148" y="204121"/>
                      </a:moveTo>
                      <a:lnTo>
                        <a:pt x="509833" y="415004"/>
                      </a:lnTo>
                      <a:lnTo>
                        <a:pt x="509833" y="204121"/>
                      </a:lnTo>
                      <a:lnTo>
                        <a:pt x="367148" y="20412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5" name="Google Shape;1255;p45"/>
              <p:cNvGrpSpPr/>
              <p:nvPr/>
            </p:nvGrpSpPr>
            <p:grpSpPr>
              <a:xfrm>
                <a:off x="8751951" y="6169342"/>
                <a:ext cx="120300" cy="28575"/>
                <a:chOff x="8751951" y="6169342"/>
                <a:chExt cx="120300" cy="28575"/>
              </a:xfrm>
            </p:grpSpPr>
            <p:sp>
              <p:nvSpPr>
                <p:cNvPr id="1256" name="Google Shape;1256;p45"/>
                <p:cNvSpPr/>
                <p:nvPr/>
              </p:nvSpPr>
              <p:spPr>
                <a:xfrm>
                  <a:off x="8766238" y="618362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p45"/>
                <p:cNvSpPr/>
                <p:nvPr/>
              </p:nvSpPr>
              <p:spPr>
                <a:xfrm>
                  <a:off x="8751951" y="6169342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58" name="Google Shape;1258;p45"/>
              <p:cNvGrpSpPr/>
              <p:nvPr/>
            </p:nvGrpSpPr>
            <p:grpSpPr>
              <a:xfrm>
                <a:off x="8751951" y="6060756"/>
                <a:ext cx="120300" cy="28575"/>
                <a:chOff x="8751951" y="6060756"/>
                <a:chExt cx="120300" cy="28575"/>
              </a:xfrm>
            </p:grpSpPr>
            <p:sp>
              <p:nvSpPr>
                <p:cNvPr id="1259" name="Google Shape;1259;p45"/>
                <p:cNvSpPr/>
                <p:nvPr/>
              </p:nvSpPr>
              <p:spPr>
                <a:xfrm>
                  <a:off x="8766238" y="607504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0" name="Google Shape;1260;p45"/>
                <p:cNvSpPr/>
                <p:nvPr/>
              </p:nvSpPr>
              <p:spPr>
                <a:xfrm>
                  <a:off x="8751951" y="606075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1" name="Google Shape;1261;p45"/>
              <p:cNvGrpSpPr/>
              <p:nvPr/>
            </p:nvGrpSpPr>
            <p:grpSpPr>
              <a:xfrm>
                <a:off x="8751951" y="5952076"/>
                <a:ext cx="120300" cy="28575"/>
                <a:chOff x="8751951" y="5952076"/>
                <a:chExt cx="120300" cy="28575"/>
              </a:xfrm>
            </p:grpSpPr>
            <p:sp>
              <p:nvSpPr>
                <p:cNvPr id="1262" name="Google Shape;1262;p45"/>
                <p:cNvSpPr/>
                <p:nvPr/>
              </p:nvSpPr>
              <p:spPr>
                <a:xfrm>
                  <a:off x="8766238" y="596636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3" name="Google Shape;1263;p45"/>
                <p:cNvSpPr/>
                <p:nvPr/>
              </p:nvSpPr>
              <p:spPr>
                <a:xfrm>
                  <a:off x="8751951" y="595207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4" name="Google Shape;1264;p45"/>
              <p:cNvGrpSpPr/>
              <p:nvPr/>
            </p:nvGrpSpPr>
            <p:grpSpPr>
              <a:xfrm>
                <a:off x="8751951" y="5843396"/>
                <a:ext cx="120300" cy="28575"/>
                <a:chOff x="8751951" y="5843396"/>
                <a:chExt cx="120300" cy="28575"/>
              </a:xfrm>
            </p:grpSpPr>
            <p:sp>
              <p:nvSpPr>
                <p:cNvPr id="1265" name="Google Shape;1265;p45"/>
                <p:cNvSpPr/>
                <p:nvPr/>
              </p:nvSpPr>
              <p:spPr>
                <a:xfrm>
                  <a:off x="8766238" y="5857684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6" name="Google Shape;1266;p45"/>
                <p:cNvSpPr/>
                <p:nvPr/>
              </p:nvSpPr>
              <p:spPr>
                <a:xfrm>
                  <a:off x="8751951" y="584339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67" name="Google Shape;1267;p45"/>
              <p:cNvGrpSpPr/>
              <p:nvPr/>
            </p:nvGrpSpPr>
            <p:grpSpPr>
              <a:xfrm>
                <a:off x="8751951" y="5734716"/>
                <a:ext cx="120300" cy="28575"/>
                <a:chOff x="8751951" y="5734716"/>
                <a:chExt cx="120300" cy="28575"/>
              </a:xfrm>
            </p:grpSpPr>
            <p:sp>
              <p:nvSpPr>
                <p:cNvPr id="1268" name="Google Shape;1268;p45"/>
                <p:cNvSpPr/>
                <p:nvPr/>
              </p:nvSpPr>
              <p:spPr>
                <a:xfrm>
                  <a:off x="8766238" y="5749099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9" name="Google Shape;1269;p45"/>
                <p:cNvSpPr/>
                <p:nvPr/>
              </p:nvSpPr>
              <p:spPr>
                <a:xfrm>
                  <a:off x="8751951" y="5734716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0" name="Google Shape;1270;p45"/>
              <p:cNvGrpSpPr/>
              <p:nvPr/>
            </p:nvGrpSpPr>
            <p:grpSpPr>
              <a:xfrm>
                <a:off x="8751951" y="5626131"/>
                <a:ext cx="120300" cy="28575"/>
                <a:chOff x="8751951" y="5626131"/>
                <a:chExt cx="120300" cy="28575"/>
              </a:xfrm>
            </p:grpSpPr>
            <p:sp>
              <p:nvSpPr>
                <p:cNvPr id="1271" name="Google Shape;1271;p45"/>
                <p:cNvSpPr/>
                <p:nvPr/>
              </p:nvSpPr>
              <p:spPr>
                <a:xfrm>
                  <a:off x="8766238" y="564041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2" name="Google Shape;1272;p45"/>
                <p:cNvSpPr/>
                <p:nvPr/>
              </p:nvSpPr>
              <p:spPr>
                <a:xfrm>
                  <a:off x="8751951" y="562613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273" name="Google Shape;1273;p45"/>
              <p:cNvGrpSpPr/>
              <p:nvPr/>
            </p:nvGrpSpPr>
            <p:grpSpPr>
              <a:xfrm>
                <a:off x="8751951" y="5517451"/>
                <a:ext cx="120300" cy="28575"/>
                <a:chOff x="8751951" y="5517451"/>
                <a:chExt cx="120300" cy="28575"/>
              </a:xfrm>
            </p:grpSpPr>
            <p:sp>
              <p:nvSpPr>
                <p:cNvPr id="1274" name="Google Shape;1274;p45"/>
                <p:cNvSpPr/>
                <p:nvPr/>
              </p:nvSpPr>
              <p:spPr>
                <a:xfrm>
                  <a:off x="8766238" y="5531738"/>
                  <a:ext cx="91725" cy="9525"/>
                </a:xfrm>
                <a:custGeom>
                  <a:rect b="b" l="l" r="r" t="t"/>
                  <a:pathLst>
                    <a:path extrusionOk="0" h="9525" w="91725">
                      <a:moveTo>
                        <a:pt x="917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5" name="Google Shape;1275;p45"/>
                <p:cNvSpPr/>
                <p:nvPr/>
              </p:nvSpPr>
              <p:spPr>
                <a:xfrm>
                  <a:off x="8751951" y="5517451"/>
                  <a:ext cx="120300" cy="28575"/>
                </a:xfrm>
                <a:custGeom>
                  <a:rect b="b" l="l" r="r" t="t"/>
                  <a:pathLst>
                    <a:path extrusionOk="0" h="28575" w="120300">
                      <a:moveTo>
                        <a:pt x="106013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6013" y="0"/>
                      </a:lnTo>
                      <a:cubicBezTo>
                        <a:pt x="113919" y="0"/>
                        <a:pt x="120300" y="6382"/>
                        <a:pt x="120300" y="14288"/>
                      </a:cubicBezTo>
                      <a:cubicBezTo>
                        <a:pt x="120300" y="22193"/>
                        <a:pt x="113919" y="28575"/>
                        <a:pt x="10601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276" name="Google Shape;1276;p45"/>
            <p:cNvGrpSpPr/>
            <p:nvPr/>
          </p:nvGrpSpPr>
          <p:grpSpPr>
            <a:xfrm>
              <a:off x="8924353" y="5425249"/>
              <a:ext cx="279273" cy="1014793"/>
              <a:chOff x="8924353" y="5425249"/>
              <a:chExt cx="279273" cy="1014793"/>
            </a:xfrm>
          </p:grpSpPr>
          <p:sp>
            <p:nvSpPr>
              <p:cNvPr id="1277" name="Google Shape;1277;p45"/>
              <p:cNvSpPr/>
              <p:nvPr/>
            </p:nvSpPr>
            <p:spPr>
              <a:xfrm>
                <a:off x="8938641" y="5439536"/>
                <a:ext cx="250698" cy="986218"/>
              </a:xfrm>
              <a:custGeom>
                <a:rect b="b" l="l" r="r" t="t"/>
                <a:pathLst>
                  <a:path extrusionOk="0" h="986218" w="250698">
                    <a:moveTo>
                      <a:pt x="0" y="613410"/>
                    </a:moveTo>
                    <a:lnTo>
                      <a:pt x="0" y="0"/>
                    </a:lnTo>
                    <a:lnTo>
                      <a:pt x="250698" y="0"/>
                    </a:lnTo>
                    <a:lnTo>
                      <a:pt x="250698" y="986218"/>
                    </a:lnTo>
                    <a:lnTo>
                      <a:pt x="0" y="986218"/>
                    </a:lnTo>
                    <a:lnTo>
                      <a:pt x="0" y="715042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45"/>
              <p:cNvSpPr/>
              <p:nvPr/>
            </p:nvSpPr>
            <p:spPr>
              <a:xfrm>
                <a:off x="8924353" y="5425249"/>
                <a:ext cx="279273" cy="1014793"/>
              </a:xfrm>
              <a:custGeom>
                <a:rect b="b" l="l" r="r" t="t"/>
                <a:pathLst>
                  <a:path extrusionOk="0" h="1014793" w="279273">
                    <a:moveTo>
                      <a:pt x="264986" y="1014793"/>
                    </a:moveTo>
                    <a:lnTo>
                      <a:pt x="14288" y="1014793"/>
                    </a:lnTo>
                    <a:cubicBezTo>
                      <a:pt x="6382" y="1014793"/>
                      <a:pt x="0" y="1008412"/>
                      <a:pt x="0" y="1000506"/>
                    </a:cubicBezTo>
                    <a:lnTo>
                      <a:pt x="0" y="729329"/>
                    </a:lnTo>
                    <a:cubicBezTo>
                      <a:pt x="0" y="721423"/>
                      <a:pt x="6382" y="715042"/>
                      <a:pt x="14288" y="715042"/>
                    </a:cubicBezTo>
                    <a:cubicBezTo>
                      <a:pt x="22193" y="715042"/>
                      <a:pt x="28575" y="721423"/>
                      <a:pt x="28575" y="729329"/>
                    </a:cubicBezTo>
                    <a:lnTo>
                      <a:pt x="28575" y="986218"/>
                    </a:lnTo>
                    <a:lnTo>
                      <a:pt x="250698" y="986218"/>
                    </a:lnTo>
                    <a:lnTo>
                      <a:pt x="250698" y="28575"/>
                    </a:lnTo>
                    <a:lnTo>
                      <a:pt x="28575" y="28575"/>
                    </a:lnTo>
                    <a:lnTo>
                      <a:pt x="28575" y="627602"/>
                    </a:lnTo>
                    <a:cubicBezTo>
                      <a:pt x="28575" y="635508"/>
                      <a:pt x="22193" y="641889"/>
                      <a:pt x="14288" y="641889"/>
                    </a:cubicBezTo>
                    <a:cubicBezTo>
                      <a:pt x="6382" y="641889"/>
                      <a:pt x="0" y="635508"/>
                      <a:pt x="0" y="627602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264986" y="0"/>
                    </a:lnTo>
                    <a:cubicBezTo>
                      <a:pt x="272891" y="0"/>
                      <a:pt x="279273" y="6382"/>
                      <a:pt x="279273" y="14288"/>
                    </a:cubicBezTo>
                    <a:lnTo>
                      <a:pt x="279273" y="1000506"/>
                    </a:lnTo>
                    <a:cubicBezTo>
                      <a:pt x="279273" y="1008412"/>
                      <a:pt x="272891" y="1014793"/>
                      <a:pt x="264986" y="1014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45"/>
            <p:cNvGrpSpPr/>
            <p:nvPr/>
          </p:nvGrpSpPr>
          <p:grpSpPr>
            <a:xfrm>
              <a:off x="9085421" y="6300691"/>
              <a:ext cx="118205" cy="28575"/>
              <a:chOff x="9085421" y="6300691"/>
              <a:chExt cx="118205" cy="28575"/>
            </a:xfrm>
          </p:grpSpPr>
          <p:sp>
            <p:nvSpPr>
              <p:cNvPr id="1280" name="Google Shape;1280;p45"/>
              <p:cNvSpPr/>
              <p:nvPr/>
            </p:nvSpPr>
            <p:spPr>
              <a:xfrm>
                <a:off x="9099708" y="6314979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45"/>
              <p:cNvSpPr/>
              <p:nvPr/>
            </p:nvSpPr>
            <p:spPr>
              <a:xfrm>
                <a:off x="9085421" y="6300691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2" name="Google Shape;1282;p45"/>
            <p:cNvGrpSpPr/>
            <p:nvPr/>
          </p:nvGrpSpPr>
          <p:grpSpPr>
            <a:xfrm>
              <a:off x="9027794" y="6192107"/>
              <a:ext cx="175831" cy="28575"/>
              <a:chOff x="9027794" y="6192107"/>
              <a:chExt cx="175831" cy="28575"/>
            </a:xfrm>
          </p:grpSpPr>
          <p:sp>
            <p:nvSpPr>
              <p:cNvPr id="1283" name="Google Shape;1283;p45"/>
              <p:cNvSpPr/>
              <p:nvPr/>
            </p:nvSpPr>
            <p:spPr>
              <a:xfrm>
                <a:off x="9042082" y="6206394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45"/>
              <p:cNvSpPr/>
              <p:nvPr/>
            </p:nvSpPr>
            <p:spPr>
              <a:xfrm>
                <a:off x="9027794" y="6192107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5" name="Google Shape;1285;p45"/>
            <p:cNvGrpSpPr/>
            <p:nvPr/>
          </p:nvGrpSpPr>
          <p:grpSpPr>
            <a:xfrm>
              <a:off x="9085421" y="6083426"/>
              <a:ext cx="118205" cy="28575"/>
              <a:chOff x="9085421" y="6083426"/>
              <a:chExt cx="118205" cy="28575"/>
            </a:xfrm>
          </p:grpSpPr>
          <p:sp>
            <p:nvSpPr>
              <p:cNvPr id="1286" name="Google Shape;1286;p45"/>
              <p:cNvSpPr/>
              <p:nvPr/>
            </p:nvSpPr>
            <p:spPr>
              <a:xfrm>
                <a:off x="9099708" y="609771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45"/>
              <p:cNvSpPr/>
              <p:nvPr/>
            </p:nvSpPr>
            <p:spPr>
              <a:xfrm>
                <a:off x="9085421" y="6083426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8" name="Google Shape;1288;p45"/>
            <p:cNvGrpSpPr/>
            <p:nvPr/>
          </p:nvGrpSpPr>
          <p:grpSpPr>
            <a:xfrm>
              <a:off x="9027794" y="5974746"/>
              <a:ext cx="175831" cy="28575"/>
              <a:chOff x="9027794" y="5974746"/>
              <a:chExt cx="175831" cy="28575"/>
            </a:xfrm>
          </p:grpSpPr>
          <p:sp>
            <p:nvSpPr>
              <p:cNvPr id="1289" name="Google Shape;1289;p45"/>
              <p:cNvSpPr/>
              <p:nvPr/>
            </p:nvSpPr>
            <p:spPr>
              <a:xfrm>
                <a:off x="9042082" y="5989033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5"/>
              <p:cNvSpPr/>
              <p:nvPr/>
            </p:nvSpPr>
            <p:spPr>
              <a:xfrm>
                <a:off x="9027794" y="5974746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45"/>
            <p:cNvGrpSpPr/>
            <p:nvPr/>
          </p:nvGrpSpPr>
          <p:grpSpPr>
            <a:xfrm>
              <a:off x="9085421" y="5866065"/>
              <a:ext cx="118205" cy="28575"/>
              <a:chOff x="9085421" y="5866065"/>
              <a:chExt cx="118205" cy="28575"/>
            </a:xfrm>
          </p:grpSpPr>
          <p:sp>
            <p:nvSpPr>
              <p:cNvPr id="1292" name="Google Shape;1292;p45"/>
              <p:cNvSpPr/>
              <p:nvPr/>
            </p:nvSpPr>
            <p:spPr>
              <a:xfrm>
                <a:off x="9099708" y="5880353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5"/>
              <p:cNvSpPr/>
              <p:nvPr/>
            </p:nvSpPr>
            <p:spPr>
              <a:xfrm>
                <a:off x="9085421" y="5866065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4" name="Google Shape;1294;p45"/>
            <p:cNvGrpSpPr/>
            <p:nvPr/>
          </p:nvGrpSpPr>
          <p:grpSpPr>
            <a:xfrm>
              <a:off x="9027794" y="5757481"/>
              <a:ext cx="175831" cy="28575"/>
              <a:chOff x="9027794" y="5757481"/>
              <a:chExt cx="175831" cy="28575"/>
            </a:xfrm>
          </p:grpSpPr>
          <p:sp>
            <p:nvSpPr>
              <p:cNvPr id="1295" name="Google Shape;1295;p45"/>
              <p:cNvSpPr/>
              <p:nvPr/>
            </p:nvSpPr>
            <p:spPr>
              <a:xfrm>
                <a:off x="9042082" y="577176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45"/>
              <p:cNvSpPr/>
              <p:nvPr/>
            </p:nvSpPr>
            <p:spPr>
              <a:xfrm>
                <a:off x="9027794" y="5757481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7" name="Google Shape;1297;p45"/>
            <p:cNvGrpSpPr/>
            <p:nvPr/>
          </p:nvGrpSpPr>
          <p:grpSpPr>
            <a:xfrm>
              <a:off x="9085421" y="5648800"/>
              <a:ext cx="118205" cy="28575"/>
              <a:chOff x="9085421" y="5648800"/>
              <a:chExt cx="118205" cy="28575"/>
            </a:xfrm>
          </p:grpSpPr>
          <p:sp>
            <p:nvSpPr>
              <p:cNvPr id="1298" name="Google Shape;1298;p45"/>
              <p:cNvSpPr/>
              <p:nvPr/>
            </p:nvSpPr>
            <p:spPr>
              <a:xfrm>
                <a:off x="9099708" y="5663088"/>
                <a:ext cx="89630" cy="9525"/>
              </a:xfrm>
              <a:custGeom>
                <a:rect b="b" l="l" r="r" t="t"/>
                <a:pathLst>
                  <a:path extrusionOk="0" h="9525" w="89630">
                    <a:moveTo>
                      <a:pt x="8963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9085421" y="5648800"/>
                <a:ext cx="118205" cy="28575"/>
              </a:xfrm>
              <a:custGeom>
                <a:rect b="b" l="l" r="r" t="t"/>
                <a:pathLst>
                  <a:path extrusionOk="0" h="28575" w="118205">
                    <a:moveTo>
                      <a:pt x="103918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03918" y="0"/>
                    </a:lnTo>
                    <a:cubicBezTo>
                      <a:pt x="111824" y="0"/>
                      <a:pt x="118206" y="6382"/>
                      <a:pt x="118206" y="14288"/>
                    </a:cubicBezTo>
                    <a:cubicBezTo>
                      <a:pt x="118206" y="22193"/>
                      <a:pt x="111824" y="28575"/>
                      <a:pt x="103918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0" name="Google Shape;1300;p45"/>
            <p:cNvGrpSpPr/>
            <p:nvPr/>
          </p:nvGrpSpPr>
          <p:grpSpPr>
            <a:xfrm>
              <a:off x="9027794" y="5540120"/>
              <a:ext cx="175831" cy="28575"/>
              <a:chOff x="9027794" y="5540120"/>
              <a:chExt cx="175831" cy="28575"/>
            </a:xfrm>
          </p:grpSpPr>
          <p:sp>
            <p:nvSpPr>
              <p:cNvPr id="1301" name="Google Shape;1301;p45"/>
              <p:cNvSpPr/>
              <p:nvPr/>
            </p:nvSpPr>
            <p:spPr>
              <a:xfrm>
                <a:off x="9042082" y="5554408"/>
                <a:ext cx="147256" cy="9525"/>
              </a:xfrm>
              <a:custGeom>
                <a:rect b="b" l="l" r="r" t="t"/>
                <a:pathLst>
                  <a:path extrusionOk="0" h="9525" w="147256">
                    <a:moveTo>
                      <a:pt x="147257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9027794" y="5540120"/>
                <a:ext cx="175831" cy="28575"/>
              </a:xfrm>
              <a:custGeom>
                <a:rect b="b" l="l" r="r" t="t"/>
                <a:pathLst>
                  <a:path extrusionOk="0" h="28575" w="175831">
                    <a:moveTo>
                      <a:pt x="161544" y="28575"/>
                    </a:moveTo>
                    <a:lnTo>
                      <a:pt x="14288" y="28575"/>
                    </a:lnTo>
                    <a:cubicBezTo>
                      <a:pt x="6382" y="28575"/>
                      <a:pt x="0" y="22193"/>
                      <a:pt x="0" y="14288"/>
                    </a:cubicBezTo>
                    <a:cubicBezTo>
                      <a:pt x="0" y="6382"/>
                      <a:pt x="6382" y="0"/>
                      <a:pt x="14288" y="0"/>
                    </a:cubicBezTo>
                    <a:lnTo>
                      <a:pt x="161544" y="0"/>
                    </a:lnTo>
                    <a:cubicBezTo>
                      <a:pt x="169450" y="0"/>
                      <a:pt x="175832" y="6382"/>
                      <a:pt x="175832" y="14288"/>
                    </a:cubicBezTo>
                    <a:cubicBezTo>
                      <a:pt x="175832" y="22193"/>
                      <a:pt x="169450" y="28575"/>
                      <a:pt x="16154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3" name="Google Shape;1303;p45"/>
            <p:cNvSpPr/>
            <p:nvPr/>
          </p:nvSpPr>
          <p:spPr>
            <a:xfrm>
              <a:off x="8189594" y="5435345"/>
              <a:ext cx="676941" cy="1000696"/>
            </a:xfrm>
            <a:custGeom>
              <a:rect b="b" l="l" r="r" t="t"/>
              <a:pathLst>
                <a:path extrusionOk="0" h="1000696" w="676941">
                  <a:moveTo>
                    <a:pt x="676942" y="1000697"/>
                  </a:moveTo>
                  <a:lnTo>
                    <a:pt x="676942" y="877157"/>
                  </a:lnTo>
                  <a:lnTo>
                    <a:pt x="592646" y="752475"/>
                  </a:lnTo>
                  <a:lnTo>
                    <a:pt x="83534" y="0"/>
                  </a:lnTo>
                  <a:lnTo>
                    <a:pt x="0" y="0"/>
                  </a:lnTo>
                  <a:lnTo>
                    <a:pt x="164306" y="242792"/>
                  </a:lnTo>
                  <a:moveTo>
                    <a:pt x="164211" y="242888"/>
                  </a:moveTo>
                  <a:lnTo>
                    <a:pt x="238125" y="352139"/>
                  </a:lnTo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5"/>
            <p:cNvSpPr/>
            <p:nvPr/>
          </p:nvSpPr>
          <p:spPr>
            <a:xfrm>
              <a:off x="8941784" y="5443727"/>
              <a:ext cx="75247" cy="986218"/>
            </a:xfrm>
            <a:custGeom>
              <a:rect b="b" l="l" r="r" t="t"/>
              <a:pathLst>
                <a:path extrusionOk="0" h="986218" w="75247">
                  <a:moveTo>
                    <a:pt x="0" y="0"/>
                  </a:moveTo>
                  <a:lnTo>
                    <a:pt x="75248" y="0"/>
                  </a:lnTo>
                  <a:lnTo>
                    <a:pt x="75248" y="986219"/>
                  </a:lnTo>
                  <a:lnTo>
                    <a:pt x="0" y="986219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5"/>
          <p:cNvGrpSpPr/>
          <p:nvPr/>
        </p:nvGrpSpPr>
        <p:grpSpPr>
          <a:xfrm>
            <a:off x="1225686" y="3963315"/>
            <a:ext cx="820353" cy="855397"/>
            <a:chOff x="2451372" y="7926631"/>
            <a:chExt cx="1640705" cy="1710795"/>
          </a:xfrm>
        </p:grpSpPr>
        <p:grpSp>
          <p:nvGrpSpPr>
            <p:cNvPr id="1306" name="Google Shape;1306;p4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1307" name="Google Shape;1307;p4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1308" name="Google Shape;1308;p4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9" name="Google Shape;1309;p4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0" name="Google Shape;1310;p4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1311" name="Google Shape;1311;p4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2" name="Google Shape;1312;p4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3" name="Google Shape;1313;p4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1314" name="Google Shape;1314;p4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5" name="Google Shape;1315;p4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6" name="Google Shape;1316;p4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1317" name="Google Shape;1317;p4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8" name="Google Shape;1318;p4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19" name="Google Shape;1319;p4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1320" name="Google Shape;1320;p4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1" name="Google Shape;1321;p4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22" name="Google Shape;1322;p4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1323" name="Google Shape;1323;p4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1324" name="Google Shape;1324;p4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5" name="Google Shape;1325;p4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6" name="Google Shape;1326;p4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1327" name="Google Shape;1327;p4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4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9" name="Google Shape;1329;p4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1330" name="Google Shape;1330;p4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1" name="Google Shape;1331;p4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32" name="Google Shape;1332;p4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3" name="Google Shape;1333;p45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1334" name="Google Shape;1334;p45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1335" name="Google Shape;1335;p45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6" name="Google Shape;1336;p45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37" name="Google Shape;1337;p45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1338" name="Google Shape;1338;p45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39" name="Google Shape;1339;p45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0" name="Google Shape;1340;p45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1341" name="Google Shape;1341;p45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2" name="Google Shape;1342;p45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3" name="Google Shape;1343;p45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1344" name="Google Shape;1344;p45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5" name="Google Shape;1345;p45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6" name="Google Shape;1346;p45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1347" name="Google Shape;1347;p45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48" name="Google Shape;1348;p45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349" name="Google Shape;1349;p45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1350" name="Google Shape;1350;p45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1351" name="Google Shape;1351;p45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2" name="Google Shape;1352;p45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3" name="Google Shape;1353;p45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1354" name="Google Shape;1354;p45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45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56" name="Google Shape;1356;p45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1357" name="Google Shape;1357;p45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45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359" name="Google Shape;1359;p45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360" name="Google Shape;1360;p45"/>
          <p:cNvGrpSpPr/>
          <p:nvPr/>
        </p:nvGrpSpPr>
        <p:grpSpPr>
          <a:xfrm>
            <a:off x="7536769" y="2137055"/>
            <a:ext cx="738791" cy="855368"/>
            <a:chOff x="8390004" y="456115"/>
            <a:chExt cx="904162" cy="1046834"/>
          </a:xfrm>
        </p:grpSpPr>
        <p:grpSp>
          <p:nvGrpSpPr>
            <p:cNvPr id="1361" name="Google Shape;1361;p45"/>
            <p:cNvGrpSpPr/>
            <p:nvPr/>
          </p:nvGrpSpPr>
          <p:grpSpPr>
            <a:xfrm>
              <a:off x="8390004" y="1344626"/>
              <a:ext cx="193429" cy="158323"/>
              <a:chOff x="8390004" y="1344626"/>
              <a:chExt cx="193429" cy="158323"/>
            </a:xfrm>
          </p:grpSpPr>
          <p:sp>
            <p:nvSpPr>
              <p:cNvPr id="1362" name="Google Shape;1362;p45"/>
              <p:cNvSpPr/>
              <p:nvPr/>
            </p:nvSpPr>
            <p:spPr>
              <a:xfrm>
                <a:off x="8404193" y="1358836"/>
                <a:ext cx="164687" cy="129825"/>
              </a:xfrm>
              <a:custGeom>
                <a:rect b="b" l="l" r="r" t="t"/>
                <a:pathLst>
                  <a:path extrusionOk="0" h="129825" w="164687">
                    <a:moveTo>
                      <a:pt x="94012" y="0"/>
                    </a:moveTo>
                    <a:lnTo>
                      <a:pt x="0" y="122396"/>
                    </a:lnTo>
                    <a:lnTo>
                      <a:pt x="106680" y="129826"/>
                    </a:lnTo>
                    <a:lnTo>
                      <a:pt x="164687" y="542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5"/>
              <p:cNvSpPr/>
              <p:nvPr/>
            </p:nvSpPr>
            <p:spPr>
              <a:xfrm>
                <a:off x="8390004" y="1344626"/>
                <a:ext cx="193429" cy="158323"/>
              </a:xfrm>
              <a:custGeom>
                <a:rect b="b" l="l" r="r" t="t"/>
                <a:pathLst>
                  <a:path extrusionOk="0" h="158323" w="193429">
                    <a:moveTo>
                      <a:pt x="120869" y="158323"/>
                    </a:moveTo>
                    <a:cubicBezTo>
                      <a:pt x="120488" y="158323"/>
                      <a:pt x="120202" y="158323"/>
                      <a:pt x="119916" y="158323"/>
                    </a:cubicBezTo>
                    <a:lnTo>
                      <a:pt x="13236" y="150894"/>
                    </a:lnTo>
                    <a:cubicBezTo>
                      <a:pt x="7998" y="150513"/>
                      <a:pt x="3330" y="147274"/>
                      <a:pt x="1235" y="142511"/>
                    </a:cubicBezTo>
                    <a:cubicBezTo>
                      <a:pt x="-861" y="137749"/>
                      <a:pt x="-289" y="132129"/>
                      <a:pt x="2950" y="127938"/>
                    </a:cubicBezTo>
                    <a:lnTo>
                      <a:pt x="97057" y="5542"/>
                    </a:lnTo>
                    <a:cubicBezTo>
                      <a:pt x="99343" y="2494"/>
                      <a:pt x="102771" y="589"/>
                      <a:pt x="106582" y="113"/>
                    </a:cubicBezTo>
                    <a:cubicBezTo>
                      <a:pt x="110296" y="-364"/>
                      <a:pt x="114106" y="684"/>
                      <a:pt x="117154" y="2970"/>
                    </a:cubicBezTo>
                    <a:lnTo>
                      <a:pt x="187830" y="57263"/>
                    </a:lnTo>
                    <a:cubicBezTo>
                      <a:pt x="194116" y="62025"/>
                      <a:pt x="195259" y="71074"/>
                      <a:pt x="190497" y="77265"/>
                    </a:cubicBezTo>
                    <a:lnTo>
                      <a:pt x="132394" y="152798"/>
                    </a:lnTo>
                    <a:cubicBezTo>
                      <a:pt x="129441" y="156227"/>
                      <a:pt x="125250" y="158323"/>
                      <a:pt x="120869" y="158323"/>
                    </a:cubicBezTo>
                    <a:close/>
                    <a:moveTo>
                      <a:pt x="41716" y="124128"/>
                    </a:moveTo>
                    <a:lnTo>
                      <a:pt x="114202" y="129177"/>
                    </a:lnTo>
                    <a:lnTo>
                      <a:pt x="158874" y="71074"/>
                    </a:lnTo>
                    <a:lnTo>
                      <a:pt x="110867" y="34117"/>
                    </a:lnTo>
                    <a:lnTo>
                      <a:pt x="41716" y="1241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4" name="Google Shape;1364;p45"/>
            <p:cNvGrpSpPr/>
            <p:nvPr/>
          </p:nvGrpSpPr>
          <p:grpSpPr>
            <a:xfrm>
              <a:off x="8437418" y="1249718"/>
              <a:ext cx="235873" cy="221893"/>
              <a:chOff x="8437418" y="1249718"/>
              <a:chExt cx="235873" cy="221893"/>
            </a:xfrm>
          </p:grpSpPr>
          <p:sp>
            <p:nvSpPr>
              <p:cNvPr id="1365" name="Google Shape;1365;p45"/>
              <p:cNvSpPr/>
              <p:nvPr/>
            </p:nvSpPr>
            <p:spPr>
              <a:xfrm rot="-3144837">
                <a:off x="8502712" y="1270078"/>
                <a:ext cx="104782" cy="180987"/>
              </a:xfrm>
              <a:custGeom>
                <a:rect b="b" l="l" r="r" t="t"/>
                <a:pathLst>
                  <a:path extrusionOk="0" h="180973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180974"/>
                    </a:lnTo>
                    <a:lnTo>
                      <a:pt x="0" y="180974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45"/>
              <p:cNvSpPr/>
              <p:nvPr/>
            </p:nvSpPr>
            <p:spPr>
              <a:xfrm>
                <a:off x="8437418" y="1249718"/>
                <a:ext cx="235873" cy="221893"/>
              </a:xfrm>
              <a:custGeom>
                <a:rect b="b" l="l" r="r" t="t"/>
                <a:pathLst>
                  <a:path extrusionOk="0" h="221893" w="235873">
                    <a:moveTo>
                      <a:pt x="157656" y="221893"/>
                    </a:moveTo>
                    <a:cubicBezTo>
                      <a:pt x="154608" y="221893"/>
                      <a:pt x="151560" y="220941"/>
                      <a:pt x="148989" y="218941"/>
                    </a:cubicBezTo>
                    <a:lnTo>
                      <a:pt x="5542" y="108641"/>
                    </a:lnTo>
                    <a:cubicBezTo>
                      <a:pt x="2494" y="106355"/>
                      <a:pt x="589" y="102926"/>
                      <a:pt x="113" y="99211"/>
                    </a:cubicBezTo>
                    <a:cubicBezTo>
                      <a:pt x="-363" y="95497"/>
                      <a:pt x="684" y="91687"/>
                      <a:pt x="2970" y="88639"/>
                    </a:cubicBezTo>
                    <a:lnTo>
                      <a:pt x="66883" y="5581"/>
                    </a:lnTo>
                    <a:cubicBezTo>
                      <a:pt x="71740" y="-706"/>
                      <a:pt x="80694" y="-1849"/>
                      <a:pt x="86885" y="3009"/>
                    </a:cubicBezTo>
                    <a:lnTo>
                      <a:pt x="230332" y="113308"/>
                    </a:lnTo>
                    <a:cubicBezTo>
                      <a:pt x="233380" y="115594"/>
                      <a:pt x="235285" y="119023"/>
                      <a:pt x="235761" y="122738"/>
                    </a:cubicBezTo>
                    <a:cubicBezTo>
                      <a:pt x="236237" y="126453"/>
                      <a:pt x="235190" y="130263"/>
                      <a:pt x="232904" y="133311"/>
                    </a:cubicBezTo>
                    <a:lnTo>
                      <a:pt x="168991" y="216369"/>
                    </a:lnTo>
                    <a:cubicBezTo>
                      <a:pt x="166133" y="219893"/>
                      <a:pt x="161847" y="221893"/>
                      <a:pt x="157656" y="221893"/>
                    </a:cubicBezTo>
                    <a:close/>
                    <a:moveTo>
                      <a:pt x="34212" y="94639"/>
                    </a:moveTo>
                    <a:lnTo>
                      <a:pt x="154989" y="187508"/>
                    </a:lnTo>
                    <a:lnTo>
                      <a:pt x="201471" y="127120"/>
                    </a:lnTo>
                    <a:lnTo>
                      <a:pt x="80694" y="34251"/>
                    </a:lnTo>
                    <a:lnTo>
                      <a:pt x="34212" y="946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67" name="Google Shape;1367;p45"/>
            <p:cNvSpPr/>
            <p:nvPr/>
          </p:nvSpPr>
          <p:spPr>
            <a:xfrm>
              <a:off x="8403145" y="1357978"/>
              <a:ext cx="131254" cy="126301"/>
            </a:xfrm>
            <a:custGeom>
              <a:rect b="b" l="l" r="r" t="t"/>
              <a:pathLst>
                <a:path extrusionOk="0" h="126301" w="131254">
                  <a:moveTo>
                    <a:pt x="131255" y="28480"/>
                  </a:moveTo>
                  <a:lnTo>
                    <a:pt x="56007" y="126302"/>
                  </a:lnTo>
                  <a:lnTo>
                    <a:pt x="0" y="122396"/>
                  </a:lnTo>
                  <a:lnTo>
                    <a:pt x="94202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 rot="-3144837">
              <a:off x="8450770" y="1293300"/>
              <a:ext cx="104782" cy="66679"/>
            </a:xfrm>
            <a:custGeom>
              <a:rect b="b" l="l" r="r" t="t"/>
              <a:pathLst>
                <a:path extrusionOk="0" h="66674" w="104774">
                  <a:moveTo>
                    <a:pt x="0" y="0"/>
                  </a:moveTo>
                  <a:lnTo>
                    <a:pt x="104774" y="0"/>
                  </a:lnTo>
                  <a:lnTo>
                    <a:pt x="104774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9" name="Google Shape;1369;p45"/>
            <p:cNvGrpSpPr/>
            <p:nvPr/>
          </p:nvGrpSpPr>
          <p:grpSpPr>
            <a:xfrm>
              <a:off x="8433011" y="1095392"/>
              <a:ext cx="388579" cy="353169"/>
              <a:chOff x="8433011" y="1095392"/>
              <a:chExt cx="388579" cy="353169"/>
            </a:xfrm>
          </p:grpSpPr>
          <p:sp>
            <p:nvSpPr>
              <p:cNvPr id="1370" name="Google Shape;1370;p45"/>
              <p:cNvSpPr/>
              <p:nvPr/>
            </p:nvSpPr>
            <p:spPr>
              <a:xfrm>
                <a:off x="8447246" y="1109662"/>
                <a:ext cx="360045" cy="324612"/>
              </a:xfrm>
              <a:custGeom>
                <a:rect b="b" l="l" r="r" t="t"/>
                <a:pathLst>
                  <a:path extrusionOk="0" h="324612" w="360045">
                    <a:moveTo>
                      <a:pt x="55150" y="0"/>
                    </a:moveTo>
                    <a:lnTo>
                      <a:pt x="0" y="149828"/>
                    </a:lnTo>
                    <a:lnTo>
                      <a:pt x="227267" y="324612"/>
                    </a:lnTo>
                    <a:lnTo>
                      <a:pt x="360045" y="234506"/>
                    </a:lnTo>
                    <a:close/>
                  </a:path>
                </a:pathLst>
              </a:custGeom>
              <a:solidFill>
                <a:srgbClr val="4F4F4F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5"/>
              <p:cNvSpPr/>
              <p:nvPr/>
            </p:nvSpPr>
            <p:spPr>
              <a:xfrm>
                <a:off x="8433011" y="1095392"/>
                <a:ext cx="388579" cy="353169"/>
              </a:xfrm>
              <a:custGeom>
                <a:rect b="b" l="l" r="r" t="t"/>
                <a:pathLst>
                  <a:path extrusionOk="0" h="353169" w="388579">
                    <a:moveTo>
                      <a:pt x="241502" y="353169"/>
                    </a:moveTo>
                    <a:cubicBezTo>
                      <a:pt x="238454" y="353169"/>
                      <a:pt x="235310" y="352217"/>
                      <a:pt x="232834" y="350217"/>
                    </a:cubicBezTo>
                    <a:lnTo>
                      <a:pt x="5567" y="175433"/>
                    </a:lnTo>
                    <a:cubicBezTo>
                      <a:pt x="614" y="171623"/>
                      <a:pt x="-1291" y="165051"/>
                      <a:pt x="900" y="159145"/>
                    </a:cubicBezTo>
                    <a:lnTo>
                      <a:pt x="56050" y="9317"/>
                    </a:lnTo>
                    <a:cubicBezTo>
                      <a:pt x="57574" y="5031"/>
                      <a:pt x="61098" y="1792"/>
                      <a:pt x="65479" y="554"/>
                    </a:cubicBezTo>
                    <a:cubicBezTo>
                      <a:pt x="69861" y="-684"/>
                      <a:pt x="74528" y="173"/>
                      <a:pt x="78148" y="2935"/>
                    </a:cubicBezTo>
                    <a:lnTo>
                      <a:pt x="383043" y="237441"/>
                    </a:lnTo>
                    <a:cubicBezTo>
                      <a:pt x="386663" y="240203"/>
                      <a:pt x="388758" y="244584"/>
                      <a:pt x="388568" y="249156"/>
                    </a:cubicBezTo>
                    <a:cubicBezTo>
                      <a:pt x="388473" y="253728"/>
                      <a:pt x="386091" y="258015"/>
                      <a:pt x="382281" y="260586"/>
                    </a:cubicBezTo>
                    <a:lnTo>
                      <a:pt x="249502" y="350693"/>
                    </a:lnTo>
                    <a:cubicBezTo>
                      <a:pt x="247121" y="352407"/>
                      <a:pt x="244264" y="353169"/>
                      <a:pt x="241502" y="353169"/>
                    </a:cubicBezTo>
                    <a:close/>
                    <a:moveTo>
                      <a:pt x="31285" y="159145"/>
                    </a:moveTo>
                    <a:lnTo>
                      <a:pt x="242073" y="321261"/>
                    </a:lnTo>
                    <a:lnTo>
                      <a:pt x="349991" y="248013"/>
                    </a:lnTo>
                    <a:lnTo>
                      <a:pt x="76147" y="37416"/>
                    </a:lnTo>
                    <a:lnTo>
                      <a:pt x="31285" y="15914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2" name="Google Shape;1372;p45"/>
            <p:cNvGrpSpPr/>
            <p:nvPr/>
          </p:nvGrpSpPr>
          <p:grpSpPr>
            <a:xfrm>
              <a:off x="8457991" y="456115"/>
              <a:ext cx="836175" cy="922341"/>
              <a:chOff x="8457991" y="456115"/>
              <a:chExt cx="836175" cy="922341"/>
            </a:xfrm>
          </p:grpSpPr>
          <p:sp>
            <p:nvSpPr>
              <p:cNvPr id="1373" name="Google Shape;1373;p45"/>
              <p:cNvSpPr/>
              <p:nvPr/>
            </p:nvSpPr>
            <p:spPr>
              <a:xfrm>
                <a:off x="8472298" y="470875"/>
                <a:ext cx="807218" cy="893293"/>
              </a:xfrm>
              <a:custGeom>
                <a:rect b="b" l="l" r="r" t="t"/>
                <a:pathLst>
                  <a:path extrusionOk="0" h="893293" w="807218">
                    <a:moveTo>
                      <a:pt x="527017" y="680506"/>
                    </a:moveTo>
                    <a:lnTo>
                      <a:pt x="399573" y="880055"/>
                    </a:lnTo>
                    <a:cubicBezTo>
                      <a:pt x="388142" y="894914"/>
                      <a:pt x="366711" y="897676"/>
                      <a:pt x="351852" y="886246"/>
                    </a:cubicBezTo>
                    <a:lnTo>
                      <a:pt x="13239" y="625833"/>
                    </a:lnTo>
                    <a:cubicBezTo>
                      <a:pt x="-1620" y="614403"/>
                      <a:pt x="-4382" y="592972"/>
                      <a:pt x="7047" y="578112"/>
                    </a:cubicBezTo>
                    <a:lnTo>
                      <a:pt x="482345" y="60524"/>
                    </a:lnTo>
                    <a:cubicBezTo>
                      <a:pt x="547972" y="-10914"/>
                      <a:pt x="657319" y="-20343"/>
                      <a:pt x="734186" y="38807"/>
                    </a:cubicBezTo>
                    <a:lnTo>
                      <a:pt x="734186" y="38807"/>
                    </a:lnTo>
                    <a:cubicBezTo>
                      <a:pt x="811053" y="97957"/>
                      <a:pt x="830007" y="206066"/>
                      <a:pt x="777811" y="287791"/>
                    </a:cubicBezTo>
                    <a:lnTo>
                      <a:pt x="574642" y="606021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5"/>
              <p:cNvSpPr/>
              <p:nvPr/>
            </p:nvSpPr>
            <p:spPr>
              <a:xfrm>
                <a:off x="8457991" y="456115"/>
                <a:ext cx="836175" cy="922341"/>
              </a:xfrm>
              <a:custGeom>
                <a:rect b="b" l="l" r="r" t="t"/>
                <a:pathLst>
                  <a:path extrusionOk="0" h="922341" w="836175">
                    <a:moveTo>
                      <a:pt x="386828" y="922342"/>
                    </a:moveTo>
                    <a:cubicBezTo>
                      <a:pt x="376541" y="922342"/>
                      <a:pt x="366159" y="919103"/>
                      <a:pt x="357396" y="912341"/>
                    </a:cubicBezTo>
                    <a:lnTo>
                      <a:pt x="18782" y="651927"/>
                    </a:lnTo>
                    <a:cubicBezTo>
                      <a:pt x="8590" y="644117"/>
                      <a:pt x="2018" y="632687"/>
                      <a:pt x="399" y="619828"/>
                    </a:cubicBezTo>
                    <a:cubicBezTo>
                      <a:pt x="-1221" y="606969"/>
                      <a:pt x="2113" y="594301"/>
                      <a:pt x="10019" y="584109"/>
                    </a:cubicBezTo>
                    <a:cubicBezTo>
                      <a:pt x="10305" y="583823"/>
                      <a:pt x="10495" y="583442"/>
                      <a:pt x="10781" y="583157"/>
                    </a:cubicBezTo>
                    <a:lnTo>
                      <a:pt x="486079" y="65568"/>
                    </a:lnTo>
                    <a:cubicBezTo>
                      <a:pt x="557230" y="-11965"/>
                      <a:pt x="673816" y="-21967"/>
                      <a:pt x="757160" y="42137"/>
                    </a:cubicBezTo>
                    <a:cubicBezTo>
                      <a:pt x="840599" y="106240"/>
                      <a:pt x="860792" y="221492"/>
                      <a:pt x="804118" y="310170"/>
                    </a:cubicBezTo>
                    <a:lnTo>
                      <a:pt x="600950" y="628400"/>
                    </a:lnTo>
                    <a:cubicBezTo>
                      <a:pt x="596664" y="635068"/>
                      <a:pt x="587805" y="636973"/>
                      <a:pt x="581233" y="632782"/>
                    </a:cubicBezTo>
                    <a:cubicBezTo>
                      <a:pt x="574566" y="628496"/>
                      <a:pt x="572660" y="619733"/>
                      <a:pt x="576851" y="613065"/>
                    </a:cubicBezTo>
                    <a:lnTo>
                      <a:pt x="780020" y="294835"/>
                    </a:lnTo>
                    <a:cubicBezTo>
                      <a:pt x="828597" y="218730"/>
                      <a:pt x="811262" y="119861"/>
                      <a:pt x="739729" y="64806"/>
                    </a:cubicBezTo>
                    <a:cubicBezTo>
                      <a:pt x="668196" y="9752"/>
                      <a:pt x="568184" y="18419"/>
                      <a:pt x="507128" y="84904"/>
                    </a:cubicBezTo>
                    <a:lnTo>
                      <a:pt x="32307" y="601921"/>
                    </a:lnTo>
                    <a:cubicBezTo>
                      <a:pt x="29355" y="606017"/>
                      <a:pt x="28116" y="610970"/>
                      <a:pt x="28688" y="616113"/>
                    </a:cubicBezTo>
                    <a:cubicBezTo>
                      <a:pt x="29355" y="621352"/>
                      <a:pt x="32022" y="626019"/>
                      <a:pt x="36213" y="629258"/>
                    </a:cubicBezTo>
                    <a:lnTo>
                      <a:pt x="374827" y="889671"/>
                    </a:lnTo>
                    <a:cubicBezTo>
                      <a:pt x="383303" y="896243"/>
                      <a:pt x="395496" y="894719"/>
                      <a:pt x="402259" y="886433"/>
                    </a:cubicBezTo>
                    <a:lnTo>
                      <a:pt x="529226" y="687551"/>
                    </a:lnTo>
                    <a:cubicBezTo>
                      <a:pt x="533513" y="680883"/>
                      <a:pt x="542371" y="678978"/>
                      <a:pt x="548943" y="683169"/>
                    </a:cubicBezTo>
                    <a:cubicBezTo>
                      <a:pt x="555611" y="687455"/>
                      <a:pt x="557516" y="696218"/>
                      <a:pt x="553325" y="702886"/>
                    </a:cubicBezTo>
                    <a:lnTo>
                      <a:pt x="425880" y="902435"/>
                    </a:lnTo>
                    <a:cubicBezTo>
                      <a:pt x="425690" y="902816"/>
                      <a:pt x="425404" y="903101"/>
                      <a:pt x="425118" y="903482"/>
                    </a:cubicBezTo>
                    <a:cubicBezTo>
                      <a:pt x="415689" y="915865"/>
                      <a:pt x="401401" y="922342"/>
                      <a:pt x="386828" y="92234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5" name="Google Shape;1375;p45"/>
            <p:cNvGrpSpPr/>
            <p:nvPr/>
          </p:nvGrpSpPr>
          <p:grpSpPr>
            <a:xfrm>
              <a:off x="9017765" y="1062485"/>
              <a:ext cx="43394" cy="51843"/>
              <a:chOff x="9017765" y="1062485"/>
              <a:chExt cx="43394" cy="51843"/>
            </a:xfrm>
          </p:grpSpPr>
          <p:sp>
            <p:nvSpPr>
              <p:cNvPr id="1376" name="Google Shape;1376;p45"/>
              <p:cNvSpPr/>
              <p:nvPr/>
            </p:nvSpPr>
            <p:spPr>
              <a:xfrm>
                <a:off x="9032081" y="1076800"/>
                <a:ext cx="14858" cy="23240"/>
              </a:xfrm>
              <a:custGeom>
                <a:rect b="b" l="l" r="r" t="t"/>
                <a:pathLst>
                  <a:path extrusionOk="0" h="23240" w="14858">
                    <a:moveTo>
                      <a:pt x="14859" y="0"/>
                    </a:moveTo>
                    <a:lnTo>
                      <a:pt x="0" y="232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5"/>
              <p:cNvSpPr/>
              <p:nvPr/>
            </p:nvSpPr>
            <p:spPr>
              <a:xfrm>
                <a:off x="9017765" y="1062485"/>
                <a:ext cx="43394" cy="51843"/>
              </a:xfrm>
              <a:custGeom>
                <a:rect b="b" l="l" r="r" t="t"/>
                <a:pathLst>
                  <a:path extrusionOk="0" h="51843" w="43394">
                    <a:moveTo>
                      <a:pt x="14315" y="51844"/>
                    </a:moveTo>
                    <a:cubicBezTo>
                      <a:pt x="11648" y="51844"/>
                      <a:pt x="8981" y="51082"/>
                      <a:pt x="6600" y="49558"/>
                    </a:cubicBezTo>
                    <a:cubicBezTo>
                      <a:pt x="-67" y="45272"/>
                      <a:pt x="-1973" y="36508"/>
                      <a:pt x="2218" y="29841"/>
                    </a:cubicBezTo>
                    <a:lnTo>
                      <a:pt x="17077" y="6600"/>
                    </a:lnTo>
                    <a:cubicBezTo>
                      <a:pt x="21364" y="-68"/>
                      <a:pt x="30127" y="-1973"/>
                      <a:pt x="36794" y="2218"/>
                    </a:cubicBezTo>
                    <a:cubicBezTo>
                      <a:pt x="43462" y="6505"/>
                      <a:pt x="45367" y="15268"/>
                      <a:pt x="41176" y="21935"/>
                    </a:cubicBezTo>
                    <a:lnTo>
                      <a:pt x="26317" y="45176"/>
                    </a:lnTo>
                    <a:cubicBezTo>
                      <a:pt x="23650" y="49558"/>
                      <a:pt x="18983" y="51844"/>
                      <a:pt x="14315" y="518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8" name="Google Shape;1378;p45"/>
            <p:cNvGrpSpPr/>
            <p:nvPr/>
          </p:nvGrpSpPr>
          <p:grpSpPr>
            <a:xfrm>
              <a:off x="8715085" y="603328"/>
              <a:ext cx="436817" cy="522335"/>
              <a:chOff x="8715085" y="603328"/>
              <a:chExt cx="436817" cy="522335"/>
            </a:xfrm>
          </p:grpSpPr>
          <p:sp>
            <p:nvSpPr>
              <p:cNvPr id="1379" name="Google Shape;1379;p45"/>
              <p:cNvSpPr/>
              <p:nvPr/>
            </p:nvSpPr>
            <p:spPr>
              <a:xfrm>
                <a:off x="8729477" y="617605"/>
                <a:ext cx="408231" cy="493699"/>
              </a:xfrm>
              <a:custGeom>
                <a:rect b="b" l="l" r="r" t="t"/>
                <a:pathLst>
                  <a:path extrusionOk="0" h="493699" w="408231">
                    <a:moveTo>
                      <a:pt x="24093" y="480912"/>
                    </a:moveTo>
                    <a:lnTo>
                      <a:pt x="24093" y="480912"/>
                    </a:lnTo>
                    <a:cubicBezTo>
                      <a:pt x="-2863" y="460148"/>
                      <a:pt x="-8006" y="421095"/>
                      <a:pt x="12759" y="394044"/>
                    </a:cubicBezTo>
                    <a:lnTo>
                      <a:pt x="297270" y="24093"/>
                    </a:lnTo>
                    <a:cubicBezTo>
                      <a:pt x="318035" y="-2862"/>
                      <a:pt x="357087" y="-8006"/>
                      <a:pt x="384138" y="12759"/>
                    </a:cubicBezTo>
                    <a:lnTo>
                      <a:pt x="384138" y="12759"/>
                    </a:lnTo>
                    <a:cubicBezTo>
                      <a:pt x="411094" y="33523"/>
                      <a:pt x="416237" y="72576"/>
                      <a:pt x="395473" y="99627"/>
                    </a:cubicBezTo>
                    <a:lnTo>
                      <a:pt x="110961" y="469578"/>
                    </a:lnTo>
                    <a:cubicBezTo>
                      <a:pt x="90102" y="496629"/>
                      <a:pt x="51049" y="501677"/>
                      <a:pt x="24093" y="48091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5"/>
              <p:cNvSpPr/>
              <p:nvPr/>
            </p:nvSpPr>
            <p:spPr>
              <a:xfrm>
                <a:off x="8715085" y="603328"/>
                <a:ext cx="436817" cy="522335"/>
              </a:xfrm>
              <a:custGeom>
                <a:rect b="b" l="l" r="r" t="t"/>
                <a:pathLst>
                  <a:path extrusionOk="0" h="522335" w="436817">
                    <a:moveTo>
                      <a:pt x="76108" y="522336"/>
                    </a:moveTo>
                    <a:cubicBezTo>
                      <a:pt x="59916" y="522336"/>
                      <a:pt x="43533" y="517192"/>
                      <a:pt x="29722" y="506524"/>
                    </a:cubicBezTo>
                    <a:cubicBezTo>
                      <a:pt x="-3616" y="480902"/>
                      <a:pt x="-9807" y="432991"/>
                      <a:pt x="15720" y="399654"/>
                    </a:cubicBezTo>
                    <a:lnTo>
                      <a:pt x="300231" y="29703"/>
                    </a:lnTo>
                    <a:cubicBezTo>
                      <a:pt x="325854" y="-3635"/>
                      <a:pt x="373765" y="-9826"/>
                      <a:pt x="407102" y="15796"/>
                    </a:cubicBezTo>
                    <a:cubicBezTo>
                      <a:pt x="423200" y="28179"/>
                      <a:pt x="433486" y="46086"/>
                      <a:pt x="436153" y="66374"/>
                    </a:cubicBezTo>
                    <a:cubicBezTo>
                      <a:pt x="438820" y="86662"/>
                      <a:pt x="433391" y="106569"/>
                      <a:pt x="421104" y="122667"/>
                    </a:cubicBezTo>
                    <a:lnTo>
                      <a:pt x="136592" y="492618"/>
                    </a:lnTo>
                    <a:cubicBezTo>
                      <a:pt x="121638" y="512049"/>
                      <a:pt x="98968" y="522336"/>
                      <a:pt x="76108" y="522336"/>
                    </a:cubicBezTo>
                    <a:close/>
                    <a:moveTo>
                      <a:pt x="360810" y="28560"/>
                    </a:moveTo>
                    <a:cubicBezTo>
                      <a:pt x="346523" y="28560"/>
                      <a:pt x="332331" y="34941"/>
                      <a:pt x="322996" y="47133"/>
                    </a:cubicBezTo>
                    <a:lnTo>
                      <a:pt x="38485" y="417084"/>
                    </a:lnTo>
                    <a:cubicBezTo>
                      <a:pt x="22483" y="437944"/>
                      <a:pt x="26388" y="467853"/>
                      <a:pt x="47247" y="483855"/>
                    </a:cubicBezTo>
                    <a:lnTo>
                      <a:pt x="47247" y="483855"/>
                    </a:lnTo>
                    <a:cubicBezTo>
                      <a:pt x="57249" y="491570"/>
                      <a:pt x="69726" y="494904"/>
                      <a:pt x="82395" y="493284"/>
                    </a:cubicBezTo>
                    <a:cubicBezTo>
                      <a:pt x="95063" y="491665"/>
                      <a:pt x="106303" y="485188"/>
                      <a:pt x="114018" y="475187"/>
                    </a:cubicBezTo>
                    <a:lnTo>
                      <a:pt x="398530" y="105236"/>
                    </a:lnTo>
                    <a:cubicBezTo>
                      <a:pt x="406245" y="95235"/>
                      <a:pt x="409578" y="82757"/>
                      <a:pt x="407959" y="70089"/>
                    </a:cubicBezTo>
                    <a:cubicBezTo>
                      <a:pt x="406340" y="57420"/>
                      <a:pt x="399863" y="46181"/>
                      <a:pt x="389862" y="38466"/>
                    </a:cubicBezTo>
                    <a:cubicBezTo>
                      <a:pt x="381099" y="31798"/>
                      <a:pt x="370907" y="28560"/>
                      <a:pt x="360810" y="28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1" name="Google Shape;1381;p45"/>
            <p:cNvSpPr/>
            <p:nvPr/>
          </p:nvSpPr>
          <p:spPr>
            <a:xfrm>
              <a:off x="8435816" y="1106899"/>
              <a:ext cx="115538" cy="196310"/>
            </a:xfrm>
            <a:custGeom>
              <a:rect b="b" l="l" r="r" t="t"/>
              <a:pathLst>
                <a:path extrusionOk="0" h="196310" w="115538">
                  <a:moveTo>
                    <a:pt x="60388" y="196310"/>
                  </a:moveTo>
                  <a:lnTo>
                    <a:pt x="0" y="149828"/>
                  </a:lnTo>
                  <a:lnTo>
                    <a:pt x="55150" y="0"/>
                  </a:lnTo>
                  <a:lnTo>
                    <a:pt x="115538" y="46387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8466611" y="460493"/>
              <a:ext cx="768161" cy="683935"/>
            </a:xfrm>
            <a:custGeom>
              <a:rect b="b" l="l" r="r" t="t"/>
              <a:pathLst>
                <a:path extrusionOk="0" h="683935" w="768161">
                  <a:moveTo>
                    <a:pt x="768162" y="72716"/>
                  </a:moveTo>
                  <a:cubicBezTo>
                    <a:pt x="697010" y="42617"/>
                    <a:pt x="612332" y="59190"/>
                    <a:pt x="557850" y="118626"/>
                  </a:cubicBezTo>
                  <a:lnTo>
                    <a:pt x="82552" y="636215"/>
                  </a:lnTo>
                  <a:cubicBezTo>
                    <a:pt x="71122" y="651074"/>
                    <a:pt x="73884" y="672600"/>
                    <a:pt x="88743" y="683935"/>
                  </a:cubicBezTo>
                  <a:lnTo>
                    <a:pt x="13210" y="625833"/>
                  </a:lnTo>
                  <a:cubicBezTo>
                    <a:pt x="-1554" y="614498"/>
                    <a:pt x="-4411" y="592971"/>
                    <a:pt x="7019" y="578113"/>
                  </a:cubicBezTo>
                  <a:lnTo>
                    <a:pt x="482316" y="60524"/>
                  </a:lnTo>
                  <a:cubicBezTo>
                    <a:pt x="547943" y="-10914"/>
                    <a:pt x="657291" y="-20343"/>
                    <a:pt x="734157" y="38807"/>
                  </a:cubicBezTo>
                  <a:cubicBezTo>
                    <a:pt x="747207" y="48808"/>
                    <a:pt x="758637" y="60143"/>
                    <a:pt x="768162" y="72716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8725685" y="613189"/>
              <a:ext cx="390596" cy="484128"/>
            </a:xfrm>
            <a:custGeom>
              <a:rect b="b" l="l" r="r" t="t"/>
              <a:pathLst>
                <a:path extrusionOk="0" h="484128" w="390596">
                  <a:moveTo>
                    <a:pt x="44172" y="483995"/>
                  </a:moveTo>
                  <a:cubicBezTo>
                    <a:pt x="33695" y="484757"/>
                    <a:pt x="23789" y="482280"/>
                    <a:pt x="15788" y="476089"/>
                  </a:cubicBezTo>
                  <a:cubicBezTo>
                    <a:pt x="-5167" y="459992"/>
                    <a:pt x="-5262" y="424845"/>
                    <a:pt x="15502" y="397794"/>
                  </a:cubicBezTo>
                  <a:lnTo>
                    <a:pt x="300014" y="27843"/>
                  </a:lnTo>
                  <a:cubicBezTo>
                    <a:pt x="320779" y="792"/>
                    <a:pt x="354878" y="-8067"/>
                    <a:pt x="375738" y="8031"/>
                  </a:cubicBezTo>
                  <a:cubicBezTo>
                    <a:pt x="383739" y="14222"/>
                    <a:pt x="388692" y="23175"/>
                    <a:pt x="390597" y="33462"/>
                  </a:cubicBezTo>
                  <a:cubicBezTo>
                    <a:pt x="373833" y="34796"/>
                    <a:pt x="356021" y="44511"/>
                    <a:pt x="343257" y="61180"/>
                  </a:cubicBezTo>
                  <a:lnTo>
                    <a:pt x="58746" y="431131"/>
                  </a:lnTo>
                  <a:cubicBezTo>
                    <a:pt x="45982" y="447705"/>
                    <a:pt x="41125" y="467421"/>
                    <a:pt x="44172" y="483995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45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1385" name="Google Shape;1385;p45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1386" name="Google Shape;1386;p45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8" name="Google Shape;1388;p45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1389" name="Google Shape;1389;p45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1" name="Google Shape;1391;p45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1392" name="Google Shape;1392;p45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4" name="Google Shape;1394;p45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1395" name="Google Shape;1395;p45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45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7" name="Google Shape;1397;p45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1398" name="Google Shape;1398;p45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45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0" name="Google Shape;1400;p45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1401" name="Google Shape;1401;p45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45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45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6" name="Google Shape;1406;p45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1407" name="Google Shape;1407;p45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9" name="Google Shape;1409;p45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1410" name="Google Shape;1410;p45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2" name="Google Shape;1412;p45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1413" name="Google Shape;1413;p45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45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5" name="Google Shape;1415;p45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1416" name="Google Shape;1416;p45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45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8" name="Google Shape;1418;p45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1419" name="Google Shape;1419;p45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45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1" name="Google Shape;1421;p45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1422" name="Google Shape;1422;p45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45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4" name="Google Shape;1424;p45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1425" name="Google Shape;1425;p45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45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7" name="Google Shape;1427;p45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1428" name="Google Shape;1428;p45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45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0" name="Google Shape;1430;p45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1431" name="Google Shape;1431;p45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45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3" name="Google Shape;1433;p45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1434" name="Google Shape;1434;p45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45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6" name="Google Shape;1436;p45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28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5"/>
          <p:cNvGrpSpPr/>
          <p:nvPr/>
        </p:nvGrpSpPr>
        <p:grpSpPr>
          <a:xfrm>
            <a:off x="2570566" y="401525"/>
            <a:ext cx="768210" cy="710588"/>
            <a:chOff x="1560766" y="5405182"/>
            <a:chExt cx="928687" cy="859028"/>
          </a:xfrm>
        </p:grpSpPr>
        <p:grpSp>
          <p:nvGrpSpPr>
            <p:cNvPr id="1438" name="Google Shape;1438;p45"/>
            <p:cNvGrpSpPr/>
            <p:nvPr/>
          </p:nvGrpSpPr>
          <p:grpSpPr>
            <a:xfrm>
              <a:off x="1580864" y="5520975"/>
              <a:ext cx="202501" cy="481393"/>
              <a:chOff x="1580864" y="5520975"/>
              <a:chExt cx="202501" cy="481393"/>
            </a:xfrm>
          </p:grpSpPr>
          <p:sp>
            <p:nvSpPr>
              <p:cNvPr id="1439" name="Google Shape;1439;p45"/>
              <p:cNvSpPr/>
              <p:nvPr/>
            </p:nvSpPr>
            <p:spPr>
              <a:xfrm>
                <a:off x="1595151" y="5535262"/>
                <a:ext cx="173926" cy="452818"/>
              </a:xfrm>
              <a:custGeom>
                <a:rect b="b" l="l" r="r" t="t"/>
                <a:pathLst>
                  <a:path extrusionOk="0" h="452818" w="173926">
                    <a:moveTo>
                      <a:pt x="0" y="0"/>
                    </a:moveTo>
                    <a:lnTo>
                      <a:pt x="173926" y="0"/>
                    </a:lnTo>
                    <a:lnTo>
                      <a:pt x="173926" y="452818"/>
                    </a:lnTo>
                    <a:lnTo>
                      <a:pt x="0" y="4528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5"/>
              <p:cNvSpPr/>
              <p:nvPr/>
            </p:nvSpPr>
            <p:spPr>
              <a:xfrm>
                <a:off x="1580864" y="5520975"/>
                <a:ext cx="202501" cy="481393"/>
              </a:xfrm>
              <a:custGeom>
                <a:rect b="b" l="l" r="r" t="t"/>
                <a:pathLst>
                  <a:path extrusionOk="0" h="481393" w="202501">
                    <a:moveTo>
                      <a:pt x="188214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214" y="0"/>
                    </a:lnTo>
                    <a:cubicBezTo>
                      <a:pt x="196120" y="0"/>
                      <a:pt x="202501" y="6382"/>
                      <a:pt x="202501" y="14288"/>
                    </a:cubicBezTo>
                    <a:lnTo>
                      <a:pt x="202501" y="467106"/>
                    </a:lnTo>
                    <a:cubicBezTo>
                      <a:pt x="202501" y="475012"/>
                      <a:pt x="196120" y="481393"/>
                      <a:pt x="188214" y="481393"/>
                    </a:cubicBezTo>
                    <a:close/>
                    <a:moveTo>
                      <a:pt x="28575" y="452818"/>
                    </a:moveTo>
                    <a:lnTo>
                      <a:pt x="173926" y="452818"/>
                    </a:lnTo>
                    <a:lnTo>
                      <a:pt x="173926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1" name="Google Shape;1441;p45"/>
            <p:cNvGrpSpPr/>
            <p:nvPr/>
          </p:nvGrpSpPr>
          <p:grpSpPr>
            <a:xfrm>
              <a:off x="1615001" y="5405182"/>
              <a:ext cx="134227" cy="78931"/>
              <a:chOff x="1615001" y="5405182"/>
              <a:chExt cx="134227" cy="78931"/>
            </a:xfrm>
          </p:grpSpPr>
          <p:sp>
            <p:nvSpPr>
              <p:cNvPr id="1442" name="Google Shape;1442;p45"/>
              <p:cNvSpPr/>
              <p:nvPr/>
            </p:nvSpPr>
            <p:spPr>
              <a:xfrm>
                <a:off x="1629251" y="5419465"/>
                <a:ext cx="105727" cy="50360"/>
              </a:xfrm>
              <a:custGeom>
                <a:rect b="b" l="l" r="r" t="t"/>
                <a:pathLst>
                  <a:path extrusionOk="0" h="50360" w="105727">
                    <a:moveTo>
                      <a:pt x="105727" y="50361"/>
                    </a:moveTo>
                    <a:lnTo>
                      <a:pt x="0" y="50361"/>
                    </a:lnTo>
                    <a:lnTo>
                      <a:pt x="12478" y="24453"/>
                    </a:lnTo>
                    <a:cubicBezTo>
                      <a:pt x="14954" y="19405"/>
                      <a:pt x="18193" y="15118"/>
                      <a:pt x="22003" y="11594"/>
                    </a:cubicBezTo>
                    <a:cubicBezTo>
                      <a:pt x="42767" y="-7360"/>
                      <a:pt x="79915" y="-3074"/>
                      <a:pt x="93250" y="24453"/>
                    </a:cubicBezTo>
                    <a:lnTo>
                      <a:pt x="105727" y="50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5"/>
              <p:cNvSpPr/>
              <p:nvPr/>
            </p:nvSpPr>
            <p:spPr>
              <a:xfrm>
                <a:off x="1615001" y="5405182"/>
                <a:ext cx="134227" cy="78931"/>
              </a:xfrm>
              <a:custGeom>
                <a:rect b="b" l="l" r="r" t="t"/>
                <a:pathLst>
                  <a:path extrusionOk="0" h="78931" w="134227">
                    <a:moveTo>
                      <a:pt x="119977" y="78931"/>
                    </a:moveTo>
                    <a:lnTo>
                      <a:pt x="14250" y="78931"/>
                    </a:lnTo>
                    <a:cubicBezTo>
                      <a:pt x="9297" y="78931"/>
                      <a:pt x="4725" y="76359"/>
                      <a:pt x="2153" y="72263"/>
                    </a:cubicBezTo>
                    <a:cubicBezTo>
                      <a:pt x="-419" y="68168"/>
                      <a:pt x="-704" y="62929"/>
                      <a:pt x="1391" y="58452"/>
                    </a:cubicBezTo>
                    <a:lnTo>
                      <a:pt x="13869" y="32544"/>
                    </a:lnTo>
                    <a:cubicBezTo>
                      <a:pt x="17108" y="25972"/>
                      <a:pt x="21394" y="20257"/>
                      <a:pt x="26537" y="15400"/>
                    </a:cubicBezTo>
                    <a:cubicBezTo>
                      <a:pt x="40348" y="2826"/>
                      <a:pt x="59875" y="-2508"/>
                      <a:pt x="78925" y="1112"/>
                    </a:cubicBezTo>
                    <a:cubicBezTo>
                      <a:pt x="97308" y="4636"/>
                      <a:pt x="112453" y="16066"/>
                      <a:pt x="120359" y="32449"/>
                    </a:cubicBezTo>
                    <a:lnTo>
                      <a:pt x="132836" y="58357"/>
                    </a:lnTo>
                    <a:cubicBezTo>
                      <a:pt x="134932" y="62738"/>
                      <a:pt x="134646" y="67977"/>
                      <a:pt x="132074" y="72168"/>
                    </a:cubicBezTo>
                    <a:cubicBezTo>
                      <a:pt x="129407" y="76455"/>
                      <a:pt x="124835" y="78931"/>
                      <a:pt x="119977" y="78931"/>
                    </a:cubicBezTo>
                    <a:close/>
                    <a:moveTo>
                      <a:pt x="36919" y="50356"/>
                    </a:moveTo>
                    <a:lnTo>
                      <a:pt x="97213" y="50356"/>
                    </a:lnTo>
                    <a:lnTo>
                      <a:pt x="94641" y="44927"/>
                    </a:lnTo>
                    <a:cubicBezTo>
                      <a:pt x="89212" y="33687"/>
                      <a:pt x="79115" y="30258"/>
                      <a:pt x="73496" y="29210"/>
                    </a:cubicBezTo>
                    <a:cubicBezTo>
                      <a:pt x="63494" y="27210"/>
                      <a:pt x="52826" y="30068"/>
                      <a:pt x="45873" y="36449"/>
                    </a:cubicBezTo>
                    <a:cubicBezTo>
                      <a:pt x="43301" y="38831"/>
                      <a:pt x="41206" y="41688"/>
                      <a:pt x="39491" y="45022"/>
                    </a:cubicBezTo>
                    <a:lnTo>
                      <a:pt x="36919" y="5035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4" name="Google Shape;1444;p45"/>
            <p:cNvGrpSpPr/>
            <p:nvPr/>
          </p:nvGrpSpPr>
          <p:grpSpPr>
            <a:xfrm>
              <a:off x="1580941" y="5455538"/>
              <a:ext cx="202347" cy="99441"/>
              <a:chOff x="1580941" y="5455538"/>
              <a:chExt cx="202347" cy="99441"/>
            </a:xfrm>
          </p:grpSpPr>
          <p:sp>
            <p:nvSpPr>
              <p:cNvPr id="1445" name="Google Shape;1445;p45"/>
              <p:cNvSpPr/>
              <p:nvPr/>
            </p:nvSpPr>
            <p:spPr>
              <a:xfrm>
                <a:off x="1595222" y="5469826"/>
                <a:ext cx="173785" cy="70866"/>
              </a:xfrm>
              <a:custGeom>
                <a:rect b="b" l="l" r="r" t="t"/>
                <a:pathLst>
                  <a:path extrusionOk="0" h="70866" w="173785">
                    <a:moveTo>
                      <a:pt x="173761" y="70390"/>
                    </a:moveTo>
                    <a:cubicBezTo>
                      <a:pt x="173856" y="70675"/>
                      <a:pt x="173666" y="70866"/>
                      <a:pt x="173380" y="70866"/>
                    </a:cubicBezTo>
                    <a:lnTo>
                      <a:pt x="406" y="70866"/>
                    </a:lnTo>
                    <a:cubicBezTo>
                      <a:pt x="120" y="70866"/>
                      <a:pt x="-70" y="70675"/>
                      <a:pt x="25" y="70390"/>
                    </a:cubicBezTo>
                    <a:lnTo>
                      <a:pt x="2406" y="65437"/>
                    </a:lnTo>
                    <a:lnTo>
                      <a:pt x="34029" y="0"/>
                    </a:lnTo>
                    <a:lnTo>
                      <a:pt x="139756" y="0"/>
                    </a:lnTo>
                    <a:lnTo>
                      <a:pt x="171380" y="65437"/>
                    </a:lnTo>
                    <a:lnTo>
                      <a:pt x="173761" y="7039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45"/>
              <p:cNvSpPr/>
              <p:nvPr/>
            </p:nvSpPr>
            <p:spPr>
              <a:xfrm>
                <a:off x="1580941" y="5455538"/>
                <a:ext cx="202347" cy="99441"/>
              </a:xfrm>
              <a:custGeom>
                <a:rect b="b" l="l" r="r" t="t"/>
                <a:pathLst>
                  <a:path extrusionOk="0" h="99441" w="202347">
                    <a:moveTo>
                      <a:pt x="187661" y="99441"/>
                    </a:moveTo>
                    <a:lnTo>
                      <a:pt x="14687" y="99441"/>
                    </a:lnTo>
                    <a:cubicBezTo>
                      <a:pt x="10115" y="99441"/>
                      <a:pt x="5448" y="97060"/>
                      <a:pt x="2781" y="93440"/>
                    </a:cubicBezTo>
                    <a:cubicBezTo>
                      <a:pt x="114" y="89821"/>
                      <a:pt x="-744" y="84677"/>
                      <a:pt x="685" y="80296"/>
                    </a:cubicBezTo>
                    <a:cubicBezTo>
                      <a:pt x="876" y="79724"/>
                      <a:pt x="1161" y="79057"/>
                      <a:pt x="1447" y="78486"/>
                    </a:cubicBezTo>
                    <a:lnTo>
                      <a:pt x="35451" y="8096"/>
                    </a:lnTo>
                    <a:cubicBezTo>
                      <a:pt x="37832" y="3143"/>
                      <a:pt x="42881" y="0"/>
                      <a:pt x="48310" y="0"/>
                    </a:cubicBezTo>
                    <a:lnTo>
                      <a:pt x="154037" y="0"/>
                    </a:lnTo>
                    <a:cubicBezTo>
                      <a:pt x="159562" y="0"/>
                      <a:pt x="164515" y="3143"/>
                      <a:pt x="166896" y="8096"/>
                    </a:cubicBezTo>
                    <a:lnTo>
                      <a:pt x="200901" y="78486"/>
                    </a:lnTo>
                    <a:cubicBezTo>
                      <a:pt x="201186" y="79057"/>
                      <a:pt x="201377" y="79629"/>
                      <a:pt x="201662" y="80296"/>
                    </a:cubicBezTo>
                    <a:cubicBezTo>
                      <a:pt x="203091" y="84677"/>
                      <a:pt x="202234" y="89725"/>
                      <a:pt x="199567" y="93440"/>
                    </a:cubicBezTo>
                    <a:cubicBezTo>
                      <a:pt x="196900" y="97155"/>
                      <a:pt x="192233" y="99441"/>
                      <a:pt x="187661" y="99441"/>
                    </a:cubicBezTo>
                    <a:close/>
                    <a:moveTo>
                      <a:pt x="36785" y="70866"/>
                    </a:moveTo>
                    <a:lnTo>
                      <a:pt x="165468" y="70866"/>
                    </a:lnTo>
                    <a:lnTo>
                      <a:pt x="144989" y="28575"/>
                    </a:lnTo>
                    <a:lnTo>
                      <a:pt x="57168" y="28575"/>
                    </a:lnTo>
                    <a:lnTo>
                      <a:pt x="36785" y="7086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7" name="Google Shape;1447;p45"/>
            <p:cNvGrpSpPr/>
            <p:nvPr/>
          </p:nvGrpSpPr>
          <p:grpSpPr>
            <a:xfrm>
              <a:off x="1757076" y="5521165"/>
              <a:ext cx="202596" cy="481393"/>
              <a:chOff x="1757076" y="5521165"/>
              <a:chExt cx="202596" cy="481393"/>
            </a:xfrm>
          </p:grpSpPr>
          <p:sp>
            <p:nvSpPr>
              <p:cNvPr id="1448" name="Google Shape;1448;p45"/>
              <p:cNvSpPr/>
              <p:nvPr/>
            </p:nvSpPr>
            <p:spPr>
              <a:xfrm>
                <a:off x="177136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45"/>
              <p:cNvSpPr/>
              <p:nvPr/>
            </p:nvSpPr>
            <p:spPr>
              <a:xfrm>
                <a:off x="175707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0" name="Google Shape;1450;p45"/>
            <p:cNvGrpSpPr/>
            <p:nvPr/>
          </p:nvGrpSpPr>
          <p:grpSpPr>
            <a:xfrm>
              <a:off x="1791213" y="5405437"/>
              <a:ext cx="134227" cy="78867"/>
              <a:chOff x="1791213" y="5405437"/>
              <a:chExt cx="134227" cy="78867"/>
            </a:xfrm>
          </p:grpSpPr>
          <p:sp>
            <p:nvSpPr>
              <p:cNvPr id="1451" name="Google Shape;1451;p45"/>
              <p:cNvSpPr/>
              <p:nvPr/>
            </p:nvSpPr>
            <p:spPr>
              <a:xfrm>
                <a:off x="180546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5"/>
              <p:cNvSpPr/>
              <p:nvPr/>
            </p:nvSpPr>
            <p:spPr>
              <a:xfrm>
                <a:off x="179121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7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3" name="Google Shape;1453;p45"/>
            <p:cNvGrpSpPr/>
            <p:nvPr/>
          </p:nvGrpSpPr>
          <p:grpSpPr>
            <a:xfrm>
              <a:off x="1757267" y="5455729"/>
              <a:ext cx="202343" cy="99535"/>
              <a:chOff x="1757267" y="5455729"/>
              <a:chExt cx="202343" cy="99535"/>
            </a:xfrm>
          </p:grpSpPr>
          <p:sp>
            <p:nvSpPr>
              <p:cNvPr id="1454" name="Google Shape;1454;p45"/>
              <p:cNvSpPr/>
              <p:nvPr/>
            </p:nvSpPr>
            <p:spPr>
              <a:xfrm>
                <a:off x="177143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6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5" name="Google Shape;1455;p45"/>
              <p:cNvSpPr/>
              <p:nvPr/>
            </p:nvSpPr>
            <p:spPr>
              <a:xfrm>
                <a:off x="1757267" y="5455729"/>
                <a:ext cx="202343" cy="99535"/>
              </a:xfrm>
              <a:custGeom>
                <a:rect b="b" l="l" r="r" t="t"/>
                <a:pathLst>
                  <a:path extrusionOk="0" h="99535" w="202343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1" y="0"/>
                    </a:cubicBezTo>
                    <a:lnTo>
                      <a:pt x="154019" y="0"/>
                    </a:lnTo>
                    <a:cubicBezTo>
                      <a:pt x="159544" y="0"/>
                      <a:pt x="164496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771"/>
                      <a:pt x="201073" y="78962"/>
                      <a:pt x="201263" y="79247"/>
                    </a:cubicBezTo>
                    <a:cubicBezTo>
                      <a:pt x="203073" y="83629"/>
                      <a:pt x="202596" y="89059"/>
                      <a:pt x="199929" y="93059"/>
                    </a:cubicBezTo>
                    <a:cubicBezTo>
                      <a:pt x="197167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6" name="Google Shape;1456;p45"/>
            <p:cNvGrpSpPr/>
            <p:nvPr/>
          </p:nvGrpSpPr>
          <p:grpSpPr>
            <a:xfrm>
              <a:off x="1931003" y="5526594"/>
              <a:ext cx="202596" cy="481393"/>
              <a:chOff x="1931003" y="5526594"/>
              <a:chExt cx="202596" cy="481393"/>
            </a:xfrm>
          </p:grpSpPr>
          <p:sp>
            <p:nvSpPr>
              <p:cNvPr id="1457" name="Google Shape;1457;p45"/>
              <p:cNvSpPr/>
              <p:nvPr/>
            </p:nvSpPr>
            <p:spPr>
              <a:xfrm>
                <a:off x="1945386" y="5540977"/>
                <a:ext cx="173926" cy="452723"/>
              </a:xfrm>
              <a:custGeom>
                <a:rect b="b" l="l" r="r" t="t"/>
                <a:pathLst>
                  <a:path extrusionOk="0" h="452723" w="173926">
                    <a:moveTo>
                      <a:pt x="173926" y="162973"/>
                    </a:moveTo>
                    <a:lnTo>
                      <a:pt x="173926" y="452724"/>
                    </a:lnTo>
                    <a:lnTo>
                      <a:pt x="0" y="452724"/>
                    </a:lnTo>
                    <a:lnTo>
                      <a:pt x="0" y="0"/>
                    </a:lnTo>
                    <a:lnTo>
                      <a:pt x="173926" y="0"/>
                    </a:lnTo>
                    <a:lnTo>
                      <a:pt x="173926" y="111347"/>
                    </a:ln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45"/>
              <p:cNvSpPr/>
              <p:nvPr/>
            </p:nvSpPr>
            <p:spPr>
              <a:xfrm>
                <a:off x="1931003" y="5526594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4"/>
                    </a:moveTo>
                    <a:lnTo>
                      <a:pt x="14288" y="481394"/>
                    </a:lnTo>
                    <a:cubicBezTo>
                      <a:pt x="6382" y="481394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125635"/>
                    </a:lnTo>
                    <a:cubicBezTo>
                      <a:pt x="202597" y="133541"/>
                      <a:pt x="196215" y="139922"/>
                      <a:pt x="188309" y="139922"/>
                    </a:cubicBezTo>
                    <a:cubicBezTo>
                      <a:pt x="180404" y="139922"/>
                      <a:pt x="174022" y="133541"/>
                      <a:pt x="174022" y="125635"/>
                    </a:cubicBez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9"/>
                    </a:lnTo>
                    <a:lnTo>
                      <a:pt x="174022" y="452819"/>
                    </a:lnTo>
                    <a:lnTo>
                      <a:pt x="174022" y="177261"/>
                    </a:lnTo>
                    <a:cubicBezTo>
                      <a:pt x="174022" y="169355"/>
                      <a:pt x="180404" y="162973"/>
                      <a:pt x="188309" y="162973"/>
                    </a:cubicBezTo>
                    <a:cubicBezTo>
                      <a:pt x="196215" y="162973"/>
                      <a:pt x="202597" y="169355"/>
                      <a:pt x="202597" y="177261"/>
                    </a:cubicBezTo>
                    <a:lnTo>
                      <a:pt x="202597" y="467106"/>
                    </a:lnTo>
                    <a:cubicBezTo>
                      <a:pt x="202597" y="475012"/>
                      <a:pt x="196215" y="481394"/>
                      <a:pt x="188309" y="48139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9" name="Google Shape;1459;p45"/>
            <p:cNvGrpSpPr/>
            <p:nvPr/>
          </p:nvGrpSpPr>
          <p:grpSpPr>
            <a:xfrm>
              <a:off x="1965235" y="5405437"/>
              <a:ext cx="134227" cy="78867"/>
              <a:chOff x="1965235" y="5405437"/>
              <a:chExt cx="134227" cy="78867"/>
            </a:xfrm>
          </p:grpSpPr>
          <p:sp>
            <p:nvSpPr>
              <p:cNvPr id="1460" name="Google Shape;1460;p45"/>
              <p:cNvSpPr/>
              <p:nvPr/>
            </p:nvSpPr>
            <p:spPr>
              <a:xfrm>
                <a:off x="1979485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45"/>
              <p:cNvSpPr/>
              <p:nvPr/>
            </p:nvSpPr>
            <p:spPr>
              <a:xfrm>
                <a:off x="1965235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67114" y="0"/>
                      <a:pt x="67114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835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lnTo>
                      <a:pt x="67114" y="28575"/>
                    </a:ln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2" name="Google Shape;1462;p45"/>
            <p:cNvGrpSpPr/>
            <p:nvPr/>
          </p:nvGrpSpPr>
          <p:grpSpPr>
            <a:xfrm>
              <a:off x="1931256" y="5455729"/>
              <a:ext cx="202281" cy="99535"/>
              <a:chOff x="1931256" y="5455729"/>
              <a:chExt cx="202281" cy="99535"/>
            </a:xfrm>
          </p:grpSpPr>
          <p:sp>
            <p:nvSpPr>
              <p:cNvPr id="1463" name="Google Shape;1463;p45"/>
              <p:cNvSpPr/>
              <p:nvPr/>
            </p:nvSpPr>
            <p:spPr>
              <a:xfrm>
                <a:off x="1945456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45"/>
              <p:cNvSpPr/>
              <p:nvPr/>
            </p:nvSpPr>
            <p:spPr>
              <a:xfrm>
                <a:off x="1931256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6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5" name="Google Shape;1465;p45"/>
            <p:cNvGrpSpPr/>
            <p:nvPr/>
          </p:nvGrpSpPr>
          <p:grpSpPr>
            <a:xfrm>
              <a:off x="2099210" y="5526690"/>
              <a:ext cx="202601" cy="481298"/>
              <a:chOff x="2099210" y="5526690"/>
              <a:chExt cx="202601" cy="481298"/>
            </a:xfrm>
          </p:grpSpPr>
          <p:sp>
            <p:nvSpPr>
              <p:cNvPr id="1466" name="Google Shape;1466;p45"/>
              <p:cNvSpPr/>
              <p:nvPr/>
            </p:nvSpPr>
            <p:spPr>
              <a:xfrm>
                <a:off x="2113502" y="5540977"/>
                <a:ext cx="174021" cy="452723"/>
              </a:xfrm>
              <a:custGeom>
                <a:rect b="b" l="l" r="r" t="t"/>
                <a:pathLst>
                  <a:path extrusionOk="0" h="452723" w="174021">
                    <a:moveTo>
                      <a:pt x="1619" y="108871"/>
                    </a:moveTo>
                    <a:lnTo>
                      <a:pt x="0" y="0"/>
                    </a:lnTo>
                    <a:lnTo>
                      <a:pt x="174022" y="0"/>
                    </a:lnTo>
                    <a:lnTo>
                      <a:pt x="174022" y="452724"/>
                    </a:lnTo>
                    <a:lnTo>
                      <a:pt x="0" y="452724"/>
                    </a:lnTo>
                    <a:lnTo>
                      <a:pt x="1619" y="163449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45"/>
              <p:cNvSpPr/>
              <p:nvPr/>
            </p:nvSpPr>
            <p:spPr>
              <a:xfrm>
                <a:off x="2099210" y="5526690"/>
                <a:ext cx="202601" cy="481298"/>
              </a:xfrm>
              <a:custGeom>
                <a:rect b="b" l="l" r="r" t="t"/>
                <a:pathLst>
                  <a:path extrusionOk="0" h="481298" w="202601">
                    <a:moveTo>
                      <a:pt x="188314" y="481299"/>
                    </a:moveTo>
                    <a:lnTo>
                      <a:pt x="14292" y="481299"/>
                    </a:lnTo>
                    <a:cubicBezTo>
                      <a:pt x="10482" y="481299"/>
                      <a:pt x="6862" y="479774"/>
                      <a:pt x="4195" y="477108"/>
                    </a:cubicBezTo>
                    <a:cubicBezTo>
                      <a:pt x="1528" y="474440"/>
                      <a:pt x="4" y="470726"/>
                      <a:pt x="4" y="466916"/>
                    </a:cubicBezTo>
                    <a:lnTo>
                      <a:pt x="1528" y="177641"/>
                    </a:lnTo>
                    <a:cubicBezTo>
                      <a:pt x="1528" y="169736"/>
                      <a:pt x="7910" y="163449"/>
                      <a:pt x="15816" y="163449"/>
                    </a:cubicBezTo>
                    <a:cubicBezTo>
                      <a:pt x="15816" y="163449"/>
                      <a:pt x="15816" y="163449"/>
                      <a:pt x="15911" y="163449"/>
                    </a:cubicBezTo>
                    <a:cubicBezTo>
                      <a:pt x="23817" y="163449"/>
                      <a:pt x="30198" y="169926"/>
                      <a:pt x="30103" y="177832"/>
                    </a:cubicBezTo>
                    <a:lnTo>
                      <a:pt x="28579" y="452819"/>
                    </a:lnTo>
                    <a:lnTo>
                      <a:pt x="173931" y="452819"/>
                    </a:lnTo>
                    <a:lnTo>
                      <a:pt x="173931" y="28575"/>
                    </a:lnTo>
                    <a:lnTo>
                      <a:pt x="28770" y="28575"/>
                    </a:lnTo>
                    <a:lnTo>
                      <a:pt x="30103" y="122968"/>
                    </a:lnTo>
                    <a:cubicBezTo>
                      <a:pt x="30198" y="130873"/>
                      <a:pt x="23912" y="137351"/>
                      <a:pt x="16006" y="137446"/>
                    </a:cubicBezTo>
                    <a:cubicBezTo>
                      <a:pt x="8101" y="138017"/>
                      <a:pt x="1623" y="131255"/>
                      <a:pt x="1528" y="123349"/>
                    </a:cubicBezTo>
                    <a:lnTo>
                      <a:pt x="4" y="14478"/>
                    </a:lnTo>
                    <a:cubicBezTo>
                      <a:pt x="-91" y="10668"/>
                      <a:pt x="1433" y="6954"/>
                      <a:pt x="4100" y="4286"/>
                    </a:cubicBezTo>
                    <a:cubicBezTo>
                      <a:pt x="6767" y="1620"/>
                      <a:pt x="10482" y="0"/>
                      <a:pt x="14292" y="0"/>
                    </a:cubicBezTo>
                    <a:lnTo>
                      <a:pt x="188314" y="0"/>
                    </a:lnTo>
                    <a:cubicBezTo>
                      <a:pt x="196219" y="0"/>
                      <a:pt x="202601" y="6382"/>
                      <a:pt x="202601" y="14288"/>
                    </a:cubicBezTo>
                    <a:lnTo>
                      <a:pt x="202601" y="467106"/>
                    </a:lnTo>
                    <a:cubicBezTo>
                      <a:pt x="202601" y="474917"/>
                      <a:pt x="196219" y="481299"/>
                      <a:pt x="188314" y="48129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8" name="Google Shape;1468;p45"/>
            <p:cNvGrpSpPr/>
            <p:nvPr/>
          </p:nvGrpSpPr>
          <p:grpSpPr>
            <a:xfrm>
              <a:off x="2133447" y="5405437"/>
              <a:ext cx="134227" cy="78867"/>
              <a:chOff x="2133447" y="5405437"/>
              <a:chExt cx="134227" cy="78867"/>
            </a:xfrm>
          </p:grpSpPr>
          <p:sp>
            <p:nvSpPr>
              <p:cNvPr id="1469" name="Google Shape;1469;p45"/>
              <p:cNvSpPr/>
              <p:nvPr/>
            </p:nvSpPr>
            <p:spPr>
              <a:xfrm>
                <a:off x="2147696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8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8" y="5024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45"/>
              <p:cNvSpPr/>
              <p:nvPr/>
            </p:nvSpPr>
            <p:spPr>
              <a:xfrm>
                <a:off x="2133447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104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8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486"/>
                      <a:pt x="124835" y="78867"/>
                      <a:pt x="119977" y="78867"/>
                    </a:cubicBezTo>
                    <a:close/>
                    <a:moveTo>
                      <a:pt x="36919" y="50292"/>
                    </a:moveTo>
                    <a:lnTo>
                      <a:pt x="97117" y="50292"/>
                    </a:lnTo>
                    <a:lnTo>
                      <a:pt x="94546" y="44958"/>
                    </a:lnTo>
                    <a:cubicBezTo>
                      <a:pt x="89593" y="34671"/>
                      <a:pt x="79306" y="28575"/>
                      <a:pt x="67019" y="28575"/>
                    </a:cubicBezTo>
                    <a:cubicBezTo>
                      <a:pt x="54731" y="28575"/>
                      <a:pt x="44444" y="34671"/>
                      <a:pt x="39491" y="44958"/>
                    </a:cubicBezTo>
                    <a:lnTo>
                      <a:pt x="36919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45"/>
            <p:cNvGrpSpPr/>
            <p:nvPr/>
          </p:nvGrpSpPr>
          <p:grpSpPr>
            <a:xfrm>
              <a:off x="2099467" y="5455729"/>
              <a:ext cx="202281" cy="99535"/>
              <a:chOff x="2099467" y="5455729"/>
              <a:chExt cx="202281" cy="99535"/>
            </a:xfrm>
          </p:grpSpPr>
          <p:sp>
            <p:nvSpPr>
              <p:cNvPr id="1472" name="Google Shape;1472;p45"/>
              <p:cNvSpPr/>
              <p:nvPr/>
            </p:nvSpPr>
            <p:spPr>
              <a:xfrm>
                <a:off x="2113572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6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45"/>
              <p:cNvSpPr/>
              <p:nvPr/>
            </p:nvSpPr>
            <p:spPr>
              <a:xfrm>
                <a:off x="2099467" y="5455729"/>
                <a:ext cx="202281" cy="99535"/>
              </a:xfrm>
              <a:custGeom>
                <a:rect b="b" l="l" r="r" t="t"/>
                <a:pathLst>
                  <a:path extrusionOk="0" h="99535" w="202281">
                    <a:moveTo>
                      <a:pt x="187580" y="99536"/>
                    </a:moveTo>
                    <a:lnTo>
                      <a:pt x="14606" y="99536"/>
                    </a:lnTo>
                    <a:cubicBezTo>
                      <a:pt x="9844" y="99536"/>
                      <a:pt x="5081" y="96964"/>
                      <a:pt x="2414" y="93059"/>
                    </a:cubicBezTo>
                    <a:cubicBezTo>
                      <a:pt x="-253" y="89059"/>
                      <a:pt x="-729" y="83725"/>
                      <a:pt x="1081" y="79247"/>
                    </a:cubicBezTo>
                    <a:lnTo>
                      <a:pt x="35371" y="8096"/>
                    </a:lnTo>
                    <a:cubicBezTo>
                      <a:pt x="37752" y="3143"/>
                      <a:pt x="42800" y="0"/>
                      <a:pt x="48229" y="0"/>
                    </a:cubicBezTo>
                    <a:lnTo>
                      <a:pt x="153957" y="0"/>
                    </a:lnTo>
                    <a:cubicBezTo>
                      <a:pt x="159481" y="0"/>
                      <a:pt x="164434" y="3143"/>
                      <a:pt x="166815" y="8096"/>
                    </a:cubicBezTo>
                    <a:lnTo>
                      <a:pt x="200820" y="78486"/>
                    </a:lnTo>
                    <a:cubicBezTo>
                      <a:pt x="200915" y="78771"/>
                      <a:pt x="201010" y="78962"/>
                      <a:pt x="201201" y="79247"/>
                    </a:cubicBezTo>
                    <a:cubicBezTo>
                      <a:pt x="203011" y="83629"/>
                      <a:pt x="202534" y="89059"/>
                      <a:pt x="199867" y="93059"/>
                    </a:cubicBezTo>
                    <a:cubicBezTo>
                      <a:pt x="197105" y="96964"/>
                      <a:pt x="192343" y="99536"/>
                      <a:pt x="187580" y="99536"/>
                    </a:cubicBezTo>
                    <a:close/>
                    <a:moveTo>
                      <a:pt x="36704" y="70961"/>
                    </a:moveTo>
                    <a:lnTo>
                      <a:pt x="165387" y="70961"/>
                    </a:lnTo>
                    <a:lnTo>
                      <a:pt x="144908" y="28575"/>
                    </a:lnTo>
                    <a:lnTo>
                      <a:pt x="57088" y="28575"/>
                    </a:lnTo>
                    <a:lnTo>
                      <a:pt x="36704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4" name="Google Shape;1474;p45"/>
            <p:cNvGrpSpPr/>
            <p:nvPr/>
          </p:nvGrpSpPr>
          <p:grpSpPr>
            <a:xfrm>
              <a:off x="2273236" y="5521165"/>
              <a:ext cx="202596" cy="481393"/>
              <a:chOff x="2273236" y="5521165"/>
              <a:chExt cx="202596" cy="481393"/>
            </a:xfrm>
          </p:grpSpPr>
          <p:sp>
            <p:nvSpPr>
              <p:cNvPr id="1475" name="Google Shape;1475;p45"/>
              <p:cNvSpPr/>
              <p:nvPr/>
            </p:nvSpPr>
            <p:spPr>
              <a:xfrm>
                <a:off x="2287524" y="5535453"/>
                <a:ext cx="174021" cy="452818"/>
              </a:xfrm>
              <a:custGeom>
                <a:rect b="b" l="l" r="r" t="t"/>
                <a:pathLst>
                  <a:path extrusionOk="0" h="452818" w="174021">
                    <a:moveTo>
                      <a:pt x="0" y="0"/>
                    </a:moveTo>
                    <a:lnTo>
                      <a:pt x="174022" y="0"/>
                    </a:lnTo>
                    <a:lnTo>
                      <a:pt x="174022" y="452819"/>
                    </a:lnTo>
                    <a:lnTo>
                      <a:pt x="0" y="45281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45"/>
              <p:cNvSpPr/>
              <p:nvPr/>
            </p:nvSpPr>
            <p:spPr>
              <a:xfrm>
                <a:off x="2273236" y="5521165"/>
                <a:ext cx="202596" cy="481393"/>
              </a:xfrm>
              <a:custGeom>
                <a:rect b="b" l="l" r="r" t="t"/>
                <a:pathLst>
                  <a:path extrusionOk="0" h="481393" w="202596">
                    <a:moveTo>
                      <a:pt x="188309" y="481393"/>
                    </a:moveTo>
                    <a:lnTo>
                      <a:pt x="14288" y="481393"/>
                    </a:lnTo>
                    <a:cubicBezTo>
                      <a:pt x="6382" y="481393"/>
                      <a:pt x="0" y="475012"/>
                      <a:pt x="0" y="467106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188309" y="0"/>
                    </a:lnTo>
                    <a:cubicBezTo>
                      <a:pt x="196215" y="0"/>
                      <a:pt x="202597" y="6382"/>
                      <a:pt x="202597" y="14288"/>
                    </a:cubicBezTo>
                    <a:lnTo>
                      <a:pt x="202597" y="467106"/>
                    </a:lnTo>
                    <a:cubicBezTo>
                      <a:pt x="202597" y="475012"/>
                      <a:pt x="196120" y="481393"/>
                      <a:pt x="188309" y="481393"/>
                    </a:cubicBezTo>
                    <a:close/>
                    <a:moveTo>
                      <a:pt x="28575" y="452818"/>
                    </a:moveTo>
                    <a:lnTo>
                      <a:pt x="174022" y="452818"/>
                    </a:lnTo>
                    <a:lnTo>
                      <a:pt x="174022" y="28575"/>
                    </a:lnTo>
                    <a:lnTo>
                      <a:pt x="28575" y="28575"/>
                    </a:lnTo>
                    <a:lnTo>
                      <a:pt x="28575" y="45281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7" name="Google Shape;1477;p45"/>
            <p:cNvGrpSpPr/>
            <p:nvPr/>
          </p:nvGrpSpPr>
          <p:grpSpPr>
            <a:xfrm>
              <a:off x="2307373" y="5405437"/>
              <a:ext cx="134227" cy="78867"/>
              <a:chOff x="2307373" y="5405437"/>
              <a:chExt cx="134227" cy="78867"/>
            </a:xfrm>
          </p:grpSpPr>
          <p:sp>
            <p:nvSpPr>
              <p:cNvPr id="1478" name="Google Shape;1478;p45"/>
              <p:cNvSpPr/>
              <p:nvPr/>
            </p:nvSpPr>
            <p:spPr>
              <a:xfrm>
                <a:off x="2321623" y="5419772"/>
                <a:ext cx="105727" cy="50244"/>
              </a:xfrm>
              <a:custGeom>
                <a:rect b="b" l="l" r="r" t="t"/>
                <a:pathLst>
                  <a:path extrusionOk="0" h="50244" w="105727">
                    <a:moveTo>
                      <a:pt x="105727" y="50244"/>
                    </a:moveTo>
                    <a:lnTo>
                      <a:pt x="0" y="50244"/>
                    </a:lnTo>
                    <a:lnTo>
                      <a:pt x="12478" y="24432"/>
                    </a:lnTo>
                    <a:cubicBezTo>
                      <a:pt x="28289" y="-8144"/>
                      <a:pt x="77533" y="-8144"/>
                      <a:pt x="93250" y="24432"/>
                    </a:cubicBezTo>
                    <a:lnTo>
                      <a:pt x="105727" y="5024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45"/>
              <p:cNvSpPr/>
              <p:nvPr/>
            </p:nvSpPr>
            <p:spPr>
              <a:xfrm>
                <a:off x="2307373" y="5405437"/>
                <a:ext cx="134227" cy="78867"/>
              </a:xfrm>
              <a:custGeom>
                <a:rect b="b" l="l" r="r" t="t"/>
                <a:pathLst>
                  <a:path extrusionOk="0" h="78867" w="134227">
                    <a:moveTo>
                      <a:pt x="119977" y="78867"/>
                    </a:moveTo>
                    <a:lnTo>
                      <a:pt x="14250" y="78867"/>
                    </a:lnTo>
                    <a:cubicBezTo>
                      <a:pt x="9297" y="78867"/>
                      <a:pt x="4725" y="76295"/>
                      <a:pt x="2153" y="72200"/>
                    </a:cubicBezTo>
                    <a:cubicBezTo>
                      <a:pt x="-419" y="68009"/>
                      <a:pt x="-704" y="62865"/>
                      <a:pt x="1391" y="58388"/>
                    </a:cubicBezTo>
                    <a:lnTo>
                      <a:pt x="13869" y="32575"/>
                    </a:lnTo>
                    <a:cubicBezTo>
                      <a:pt x="23585" y="12478"/>
                      <a:pt x="43968" y="0"/>
                      <a:pt x="67114" y="0"/>
                    </a:cubicBezTo>
                    <a:cubicBezTo>
                      <a:pt x="90260" y="0"/>
                      <a:pt x="110643" y="12478"/>
                      <a:pt x="120359" y="32575"/>
                    </a:cubicBezTo>
                    <a:lnTo>
                      <a:pt x="132836" y="58484"/>
                    </a:lnTo>
                    <a:cubicBezTo>
                      <a:pt x="134932" y="62865"/>
                      <a:pt x="134646" y="68104"/>
                      <a:pt x="132074" y="72295"/>
                    </a:cubicBezTo>
                    <a:cubicBezTo>
                      <a:pt x="129502" y="76391"/>
                      <a:pt x="124931" y="78867"/>
                      <a:pt x="119977" y="78867"/>
                    </a:cubicBezTo>
                    <a:close/>
                    <a:moveTo>
                      <a:pt x="37015" y="50292"/>
                    </a:moveTo>
                    <a:lnTo>
                      <a:pt x="97213" y="50292"/>
                    </a:lnTo>
                    <a:lnTo>
                      <a:pt x="94641" y="44958"/>
                    </a:lnTo>
                    <a:cubicBezTo>
                      <a:pt x="89688" y="34671"/>
                      <a:pt x="79401" y="28575"/>
                      <a:pt x="67114" y="28575"/>
                    </a:cubicBezTo>
                    <a:cubicBezTo>
                      <a:pt x="54827" y="28575"/>
                      <a:pt x="44540" y="34671"/>
                      <a:pt x="39586" y="44958"/>
                    </a:cubicBezTo>
                    <a:lnTo>
                      <a:pt x="37015" y="5029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0" name="Google Shape;1480;p45"/>
            <p:cNvGrpSpPr/>
            <p:nvPr/>
          </p:nvGrpSpPr>
          <p:grpSpPr>
            <a:xfrm>
              <a:off x="2273427" y="5455729"/>
              <a:ext cx="202310" cy="99535"/>
              <a:chOff x="2273427" y="5455729"/>
              <a:chExt cx="202310" cy="99535"/>
            </a:xfrm>
          </p:grpSpPr>
          <p:sp>
            <p:nvSpPr>
              <p:cNvPr id="1481" name="Google Shape;1481;p45"/>
              <p:cNvSpPr/>
              <p:nvPr/>
            </p:nvSpPr>
            <p:spPr>
              <a:xfrm>
                <a:off x="2287594" y="5470016"/>
                <a:ext cx="173785" cy="70960"/>
              </a:xfrm>
              <a:custGeom>
                <a:rect b="b" l="l" r="r" t="t"/>
                <a:pathLst>
                  <a:path extrusionOk="0" h="70960" w="173785">
                    <a:moveTo>
                      <a:pt x="173761" y="70389"/>
                    </a:moveTo>
                    <a:cubicBezTo>
                      <a:pt x="173856" y="70675"/>
                      <a:pt x="173665" y="70961"/>
                      <a:pt x="173380" y="70961"/>
                    </a:cubicBezTo>
                    <a:lnTo>
                      <a:pt x="406" y="70961"/>
                    </a:lnTo>
                    <a:cubicBezTo>
                      <a:pt x="120" y="70961"/>
                      <a:pt x="-70" y="70675"/>
                      <a:pt x="25" y="70389"/>
                    </a:cubicBezTo>
                    <a:lnTo>
                      <a:pt x="34029" y="0"/>
                    </a:lnTo>
                    <a:lnTo>
                      <a:pt x="139757" y="0"/>
                    </a:lnTo>
                    <a:lnTo>
                      <a:pt x="173761" y="7038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5"/>
              <p:cNvSpPr/>
              <p:nvPr/>
            </p:nvSpPr>
            <p:spPr>
              <a:xfrm>
                <a:off x="2273427" y="5455729"/>
                <a:ext cx="202310" cy="99535"/>
              </a:xfrm>
              <a:custGeom>
                <a:rect b="b" l="l" r="r" t="t"/>
                <a:pathLst>
                  <a:path extrusionOk="0" h="99535" w="202310">
                    <a:moveTo>
                      <a:pt x="187547" y="99536"/>
                    </a:moveTo>
                    <a:lnTo>
                      <a:pt x="14573" y="99536"/>
                    </a:lnTo>
                    <a:cubicBezTo>
                      <a:pt x="9715" y="99536"/>
                      <a:pt x="4858" y="96869"/>
                      <a:pt x="2286" y="92869"/>
                    </a:cubicBezTo>
                    <a:cubicBezTo>
                      <a:pt x="-286" y="88868"/>
                      <a:pt x="-762" y="83344"/>
                      <a:pt x="1238" y="78867"/>
                    </a:cubicBezTo>
                    <a:lnTo>
                      <a:pt x="35433" y="8096"/>
                    </a:lnTo>
                    <a:cubicBezTo>
                      <a:pt x="37814" y="3143"/>
                      <a:pt x="42862" y="0"/>
                      <a:pt x="48292" y="0"/>
                    </a:cubicBezTo>
                    <a:lnTo>
                      <a:pt x="154019" y="0"/>
                    </a:lnTo>
                    <a:cubicBezTo>
                      <a:pt x="159543" y="0"/>
                      <a:pt x="164497" y="3143"/>
                      <a:pt x="166878" y="8096"/>
                    </a:cubicBezTo>
                    <a:lnTo>
                      <a:pt x="200882" y="78486"/>
                    </a:lnTo>
                    <a:cubicBezTo>
                      <a:pt x="200977" y="78581"/>
                      <a:pt x="200977" y="78771"/>
                      <a:pt x="201072" y="78867"/>
                    </a:cubicBezTo>
                    <a:cubicBezTo>
                      <a:pt x="203073" y="83248"/>
                      <a:pt x="202597" y="88772"/>
                      <a:pt x="200025" y="92869"/>
                    </a:cubicBezTo>
                    <a:cubicBezTo>
                      <a:pt x="197453" y="96964"/>
                      <a:pt x="192405" y="99536"/>
                      <a:pt x="187547" y="99536"/>
                    </a:cubicBezTo>
                    <a:close/>
                    <a:moveTo>
                      <a:pt x="36766" y="70961"/>
                    </a:moveTo>
                    <a:lnTo>
                      <a:pt x="165449" y="70961"/>
                    </a:lnTo>
                    <a:lnTo>
                      <a:pt x="144970" y="28575"/>
                    </a:lnTo>
                    <a:lnTo>
                      <a:pt x="57150" y="28575"/>
                    </a:lnTo>
                    <a:lnTo>
                      <a:pt x="36766" y="7096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45"/>
            <p:cNvGrpSpPr/>
            <p:nvPr/>
          </p:nvGrpSpPr>
          <p:grpSpPr>
            <a:xfrm>
              <a:off x="1560766" y="5782817"/>
              <a:ext cx="928687" cy="481393"/>
              <a:chOff x="1560766" y="5782817"/>
              <a:chExt cx="928687" cy="481393"/>
            </a:xfrm>
          </p:grpSpPr>
          <p:sp>
            <p:nvSpPr>
              <p:cNvPr id="1484" name="Google Shape;1484;p45"/>
              <p:cNvSpPr/>
              <p:nvPr/>
            </p:nvSpPr>
            <p:spPr>
              <a:xfrm>
                <a:off x="1575054" y="5797104"/>
                <a:ext cx="900112" cy="452818"/>
              </a:xfrm>
              <a:custGeom>
                <a:rect b="b" l="l" r="r" t="t"/>
                <a:pathLst>
                  <a:path extrusionOk="0" h="452818" w="900112">
                    <a:moveTo>
                      <a:pt x="900113" y="0"/>
                    </a:moveTo>
                    <a:lnTo>
                      <a:pt x="900113" y="325850"/>
                    </a:lnTo>
                    <a:cubicBezTo>
                      <a:pt x="900113" y="395668"/>
                      <a:pt x="842963" y="452818"/>
                      <a:pt x="773144" y="452818"/>
                    </a:cubicBezTo>
                    <a:lnTo>
                      <a:pt x="126968" y="452818"/>
                    </a:lnTo>
                    <a:cubicBezTo>
                      <a:pt x="108966" y="452818"/>
                      <a:pt x="91726" y="449009"/>
                      <a:pt x="76200" y="442150"/>
                    </a:cubicBezTo>
                    <a:cubicBezTo>
                      <a:pt x="31433" y="422529"/>
                      <a:pt x="0" y="377666"/>
                      <a:pt x="0" y="325850"/>
                    </a:cubicBezTo>
                    <a:lnTo>
                      <a:pt x="0" y="0"/>
                    </a:lnTo>
                    <a:lnTo>
                      <a:pt x="90011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5"/>
              <p:cNvSpPr/>
              <p:nvPr/>
            </p:nvSpPr>
            <p:spPr>
              <a:xfrm>
                <a:off x="1560766" y="5782817"/>
                <a:ext cx="928687" cy="481393"/>
              </a:xfrm>
              <a:custGeom>
                <a:rect b="b" l="l" r="r" t="t"/>
                <a:pathLst>
                  <a:path extrusionOk="0" h="481393" w="928687">
                    <a:moveTo>
                      <a:pt x="787432" y="481393"/>
                    </a:moveTo>
                    <a:lnTo>
                      <a:pt x="141256" y="481393"/>
                    </a:lnTo>
                    <a:cubicBezTo>
                      <a:pt x="121634" y="481393"/>
                      <a:pt x="102584" y="477393"/>
                      <a:pt x="84677" y="469487"/>
                    </a:cubicBezTo>
                    <a:cubicBezTo>
                      <a:pt x="33242" y="446913"/>
                      <a:pt x="0" y="396145"/>
                      <a:pt x="0" y="340138"/>
                    </a:cubicBezTo>
                    <a:lnTo>
                      <a:pt x="0" y="14288"/>
                    </a:lnTo>
                    <a:cubicBezTo>
                      <a:pt x="0" y="6382"/>
                      <a:pt x="6382" y="0"/>
                      <a:pt x="14288" y="0"/>
                    </a:cubicBezTo>
                    <a:lnTo>
                      <a:pt x="914400" y="0"/>
                    </a:lnTo>
                    <a:cubicBezTo>
                      <a:pt x="922306" y="0"/>
                      <a:pt x="928688" y="6382"/>
                      <a:pt x="928688" y="14288"/>
                    </a:cubicBezTo>
                    <a:lnTo>
                      <a:pt x="928688" y="340138"/>
                    </a:lnTo>
                    <a:cubicBezTo>
                      <a:pt x="928688" y="418052"/>
                      <a:pt x="865346" y="481393"/>
                      <a:pt x="787432" y="481393"/>
                    </a:cubicBezTo>
                    <a:close/>
                    <a:moveTo>
                      <a:pt x="28575" y="28575"/>
                    </a:moveTo>
                    <a:lnTo>
                      <a:pt x="28575" y="340138"/>
                    </a:lnTo>
                    <a:cubicBezTo>
                      <a:pt x="28575" y="384810"/>
                      <a:pt x="55150" y="425387"/>
                      <a:pt x="96203" y="443389"/>
                    </a:cubicBezTo>
                    <a:cubicBezTo>
                      <a:pt x="110490" y="449675"/>
                      <a:pt x="125539" y="452818"/>
                      <a:pt x="141256" y="452818"/>
                    </a:cubicBezTo>
                    <a:lnTo>
                      <a:pt x="787432" y="452818"/>
                    </a:lnTo>
                    <a:cubicBezTo>
                      <a:pt x="849535" y="452818"/>
                      <a:pt x="900113" y="402241"/>
                      <a:pt x="900113" y="340138"/>
                    </a:cubicBezTo>
                    <a:lnTo>
                      <a:pt x="900113" y="28575"/>
                    </a:lnTo>
                    <a:lnTo>
                      <a:pt x="28575" y="2857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45"/>
            <p:cNvGrpSpPr/>
            <p:nvPr/>
          </p:nvGrpSpPr>
          <p:grpSpPr>
            <a:xfrm>
              <a:off x="1724405" y="5870161"/>
              <a:ext cx="612267" cy="284988"/>
              <a:chOff x="1724405" y="5870161"/>
              <a:chExt cx="612267" cy="284988"/>
            </a:xfrm>
          </p:grpSpPr>
          <p:sp>
            <p:nvSpPr>
              <p:cNvPr id="1487" name="Google Shape;1487;p45"/>
              <p:cNvSpPr/>
              <p:nvPr/>
            </p:nvSpPr>
            <p:spPr>
              <a:xfrm>
                <a:off x="1738693" y="5884449"/>
                <a:ext cx="583691" cy="256413"/>
              </a:xfrm>
              <a:custGeom>
                <a:rect b="b" l="l" r="r" t="t"/>
                <a:pathLst>
                  <a:path extrusionOk="0" h="256413" w="583691">
                    <a:moveTo>
                      <a:pt x="583692" y="128207"/>
                    </a:moveTo>
                    <a:cubicBezTo>
                      <a:pt x="583692" y="199013"/>
                      <a:pt x="453028" y="256413"/>
                      <a:pt x="291846" y="256413"/>
                    </a:cubicBezTo>
                    <a:cubicBezTo>
                      <a:pt x="130664" y="256413"/>
                      <a:pt x="0" y="199013"/>
                      <a:pt x="0" y="128207"/>
                    </a:cubicBezTo>
                    <a:cubicBezTo>
                      <a:pt x="0" y="57400"/>
                      <a:pt x="130664" y="0"/>
                      <a:pt x="291846" y="0"/>
                    </a:cubicBezTo>
                    <a:cubicBezTo>
                      <a:pt x="453028" y="0"/>
                      <a:pt x="583692" y="57400"/>
                      <a:pt x="583692" y="12820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45"/>
              <p:cNvSpPr/>
              <p:nvPr/>
            </p:nvSpPr>
            <p:spPr>
              <a:xfrm>
                <a:off x="1724405" y="5870161"/>
                <a:ext cx="612267" cy="284988"/>
              </a:xfrm>
              <a:custGeom>
                <a:rect b="b" l="l" r="r" t="t"/>
                <a:pathLst>
                  <a:path extrusionOk="0" h="284988" w="612267">
                    <a:moveTo>
                      <a:pt x="306134" y="284988"/>
                    </a:moveTo>
                    <a:cubicBezTo>
                      <a:pt x="134493" y="284988"/>
                      <a:pt x="0" y="222409"/>
                      <a:pt x="0" y="142494"/>
                    </a:cubicBezTo>
                    <a:cubicBezTo>
                      <a:pt x="0" y="62579"/>
                      <a:pt x="134493" y="0"/>
                      <a:pt x="306134" y="0"/>
                    </a:cubicBezTo>
                    <a:cubicBezTo>
                      <a:pt x="477774" y="0"/>
                      <a:pt x="612267" y="62579"/>
                      <a:pt x="612267" y="142494"/>
                    </a:cubicBezTo>
                    <a:cubicBezTo>
                      <a:pt x="612267" y="222409"/>
                      <a:pt x="477774" y="284988"/>
                      <a:pt x="306134" y="284988"/>
                    </a:cubicBezTo>
                    <a:close/>
                    <a:moveTo>
                      <a:pt x="306134" y="28575"/>
                    </a:moveTo>
                    <a:cubicBezTo>
                      <a:pt x="140113" y="28575"/>
                      <a:pt x="28575" y="87439"/>
                      <a:pt x="28575" y="142494"/>
                    </a:cubicBezTo>
                    <a:cubicBezTo>
                      <a:pt x="28575" y="197549"/>
                      <a:pt x="140113" y="256413"/>
                      <a:pt x="306134" y="256413"/>
                    </a:cubicBezTo>
                    <a:cubicBezTo>
                      <a:pt x="472154" y="256413"/>
                      <a:pt x="583692" y="197549"/>
                      <a:pt x="583692" y="142494"/>
                    </a:cubicBezTo>
                    <a:cubicBezTo>
                      <a:pt x="583692" y="87439"/>
                      <a:pt x="472154" y="28575"/>
                      <a:pt x="306134" y="285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89" name="Google Shape;1489;p45"/>
            <p:cNvSpPr/>
            <p:nvPr/>
          </p:nvSpPr>
          <p:spPr>
            <a:xfrm>
              <a:off x="1575054" y="5431059"/>
              <a:ext cx="76200" cy="808196"/>
            </a:xfrm>
            <a:custGeom>
              <a:rect b="b" l="l" r="r" t="t"/>
              <a:pathLst>
                <a:path extrusionOk="0" h="808196" w="76200">
                  <a:moveTo>
                    <a:pt x="76200" y="0"/>
                  </a:moveTo>
                  <a:lnTo>
                    <a:pt x="76200" y="808196"/>
                  </a:lnTo>
                  <a:cubicBezTo>
                    <a:pt x="31433" y="788575"/>
                    <a:pt x="0" y="743712"/>
                    <a:pt x="0" y="691896"/>
                  </a:cubicBezTo>
                  <a:lnTo>
                    <a:pt x="0" y="366046"/>
                  </a:lnTo>
                  <a:lnTo>
                    <a:pt x="20098" y="366046"/>
                  </a:lnTo>
                  <a:lnTo>
                    <a:pt x="20098" y="104204"/>
                  </a:lnTo>
                  <a:lnTo>
                    <a:pt x="22574" y="104204"/>
                  </a:lnTo>
                  <a:lnTo>
                    <a:pt x="54197" y="38767"/>
                  </a:lnTo>
                  <a:lnTo>
                    <a:pt x="66675" y="12859"/>
                  </a:lnTo>
                  <a:cubicBezTo>
                    <a:pt x="69151" y="7811"/>
                    <a:pt x="72390" y="3524"/>
                    <a:pt x="76200" y="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Agenda">
  <p:cSld name="CUSTOM_21_2_1_1_1_1_1_1_1_1_1_1_1"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46"/>
          <p:cNvSpPr/>
          <p:nvPr/>
        </p:nvSpPr>
        <p:spPr>
          <a:xfrm>
            <a:off x="487150" y="4120813"/>
            <a:ext cx="8163285" cy="662325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46"/>
          <p:cNvSpPr/>
          <p:nvPr/>
        </p:nvSpPr>
        <p:spPr>
          <a:xfrm>
            <a:off x="494913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46"/>
          <p:cNvSpPr/>
          <p:nvPr/>
        </p:nvSpPr>
        <p:spPr>
          <a:xfrm>
            <a:off x="217241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46"/>
          <p:cNvSpPr/>
          <p:nvPr/>
        </p:nvSpPr>
        <p:spPr>
          <a:xfrm>
            <a:off x="3849922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46"/>
          <p:cNvSpPr/>
          <p:nvPr/>
        </p:nvSpPr>
        <p:spPr>
          <a:xfrm>
            <a:off x="5527427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46"/>
          <p:cNvSpPr/>
          <p:nvPr/>
        </p:nvSpPr>
        <p:spPr>
          <a:xfrm>
            <a:off x="7204931" y="1501925"/>
            <a:ext cx="1445470" cy="2454176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46"/>
          <p:cNvSpPr/>
          <p:nvPr/>
        </p:nvSpPr>
        <p:spPr>
          <a:xfrm rot="2876196">
            <a:off x="559991" y="3633310"/>
            <a:ext cx="1128244" cy="11772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46"/>
          <p:cNvSpPr/>
          <p:nvPr/>
        </p:nvSpPr>
        <p:spPr>
          <a:xfrm rot="-2435379">
            <a:off x="7349766" y="925461"/>
            <a:ext cx="1188189" cy="1135288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46"/>
          <p:cNvSpPr/>
          <p:nvPr/>
        </p:nvSpPr>
        <p:spPr>
          <a:xfrm rot="-2700000">
            <a:off x="5651763" y="824330"/>
            <a:ext cx="1195453" cy="1207644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46"/>
          <p:cNvSpPr/>
          <p:nvPr/>
        </p:nvSpPr>
        <p:spPr>
          <a:xfrm rot="2125079">
            <a:off x="3958591" y="903540"/>
            <a:ext cx="1226791" cy="1049224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46"/>
          <p:cNvSpPr/>
          <p:nvPr/>
        </p:nvSpPr>
        <p:spPr>
          <a:xfrm rot="2342554">
            <a:off x="581875" y="856784"/>
            <a:ext cx="1255149" cy="1143253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46"/>
          <p:cNvSpPr/>
          <p:nvPr/>
        </p:nvSpPr>
        <p:spPr>
          <a:xfrm rot="-2455020">
            <a:off x="2285901" y="835033"/>
            <a:ext cx="1218247" cy="1186221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03" name="Google Shape;1503;p46"/>
          <p:cNvGrpSpPr/>
          <p:nvPr/>
        </p:nvGrpSpPr>
        <p:grpSpPr>
          <a:xfrm>
            <a:off x="8219047" y="3903261"/>
            <a:ext cx="692693" cy="820084"/>
            <a:chOff x="15662019" y="7573647"/>
            <a:chExt cx="1385387" cy="1640167"/>
          </a:xfrm>
        </p:grpSpPr>
        <p:grpSp>
          <p:nvGrpSpPr>
            <p:cNvPr id="1504" name="Google Shape;1504;p46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505" name="Google Shape;1505;p46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506" name="Google Shape;1506;p46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7" name="Google Shape;1507;p46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08" name="Google Shape;1508;p46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509" name="Google Shape;1509;p46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0" name="Google Shape;1510;p46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1" name="Google Shape;1511;p46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512" name="Google Shape;1512;p46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3" name="Google Shape;1513;p46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4" name="Google Shape;1514;p46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515" name="Google Shape;1515;p46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6" name="Google Shape;1516;p46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17" name="Google Shape;1517;p46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518" name="Google Shape;1518;p46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9" name="Google Shape;1519;p46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0" name="Google Shape;1520;p46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521" name="Google Shape;1521;p46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p46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23" name="Google Shape;1523;p46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524" name="Google Shape;1524;p46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5" name="Google Shape;1525;p46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6" name="Google Shape;1526;p46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7" name="Google Shape;1527;p46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528" name="Google Shape;1528;p46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9" name="Google Shape;1529;p46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30" name="Google Shape;1530;p46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1" name="Google Shape;1531;p46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532" name="Google Shape;1532;p46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533" name="Google Shape;1533;p46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4" name="Google Shape;1534;p46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5" name="Google Shape;1535;p46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536" name="Google Shape;1536;p46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7" name="Google Shape;1537;p46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38" name="Google Shape;1538;p46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539" name="Google Shape;1539;p46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0" name="Google Shape;1540;p46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1" name="Google Shape;1541;p46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542" name="Google Shape;1542;p46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3" name="Google Shape;1543;p46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4" name="Google Shape;1544;p46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545" name="Google Shape;1545;p46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6" name="Google Shape;1546;p46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47" name="Google Shape;1547;p46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548" name="Google Shape;1548;p46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9" name="Google Shape;1549;p46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50" name="Google Shape;1550;p46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551" name="Google Shape;1551;p46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2" name="Google Shape;1552;p46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3" name="Google Shape;1553;p46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54" name="Google Shape;1554;p46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555" name="Google Shape;1555;p46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6" name="Google Shape;1556;p46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57" name="Google Shape;1557;p46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58" name="Google Shape;1558;p46"/>
          <p:cNvGrpSpPr/>
          <p:nvPr/>
        </p:nvGrpSpPr>
        <p:grpSpPr>
          <a:xfrm>
            <a:off x="7743105" y="372356"/>
            <a:ext cx="588375" cy="732636"/>
            <a:chOff x="11575336" y="613749"/>
            <a:chExt cx="1176750" cy="1465271"/>
          </a:xfrm>
        </p:grpSpPr>
        <p:grpSp>
          <p:nvGrpSpPr>
            <p:cNvPr id="1559" name="Google Shape;1559;p46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1560" name="Google Shape;1560;p46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1561" name="Google Shape;1561;p46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2" name="Google Shape;1562;p46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63" name="Google Shape;1563;p46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64" name="Google Shape;1564;p46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1565" name="Google Shape;1565;p46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1566" name="Google Shape;1566;p46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7" name="Google Shape;1567;p46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68" name="Google Shape;1568;p46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1569" name="Google Shape;1569;p46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0" name="Google Shape;1570;p46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71" name="Google Shape;1571;p46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1572" name="Google Shape;1572;p46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3" name="Google Shape;1573;p46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74" name="Google Shape;1574;p46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46"/>
            <p:cNvGrpSpPr/>
            <p:nvPr/>
          </p:nvGrpSpPr>
          <p:grpSpPr>
            <a:xfrm rot="392636">
              <a:off x="11649302" y="667954"/>
              <a:ext cx="1028819" cy="1356862"/>
              <a:chOff x="4572000" y="3600062"/>
              <a:chExt cx="618078" cy="815155"/>
            </a:xfrm>
          </p:grpSpPr>
          <p:grpSp>
            <p:nvGrpSpPr>
              <p:cNvPr id="1576" name="Google Shape;1576;p46"/>
              <p:cNvGrpSpPr/>
              <p:nvPr/>
            </p:nvGrpSpPr>
            <p:grpSpPr>
              <a:xfrm>
                <a:off x="4572000" y="4024312"/>
                <a:ext cx="618078" cy="390525"/>
                <a:chOff x="4572000" y="4024312"/>
                <a:chExt cx="618078" cy="390525"/>
              </a:xfrm>
            </p:grpSpPr>
            <p:sp>
              <p:nvSpPr>
                <p:cNvPr id="1577" name="Google Shape;1577;p46"/>
                <p:cNvSpPr/>
                <p:nvPr/>
              </p:nvSpPr>
              <p:spPr>
                <a:xfrm>
                  <a:off x="4586287" y="4038599"/>
                  <a:ext cx="589502" cy="362045"/>
                </a:xfrm>
                <a:custGeom>
                  <a:rect b="b" l="l" r="r" t="t"/>
                  <a:pathLst>
                    <a:path extrusionOk="0" h="362045" w="589502">
                      <a:moveTo>
                        <a:pt x="0" y="0"/>
                      </a:moveTo>
                      <a:lnTo>
                        <a:pt x="589502" y="0"/>
                      </a:lnTo>
                      <a:lnTo>
                        <a:pt x="589502" y="362045"/>
                      </a:lnTo>
                      <a:lnTo>
                        <a:pt x="0" y="36204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8" name="Google Shape;1578;p46"/>
                <p:cNvSpPr/>
                <p:nvPr/>
              </p:nvSpPr>
              <p:spPr>
                <a:xfrm>
                  <a:off x="4572000" y="4024312"/>
                  <a:ext cx="618078" cy="390525"/>
                </a:xfrm>
                <a:custGeom>
                  <a:rect b="b" l="l" r="r" t="t"/>
                  <a:pathLst>
                    <a:path extrusionOk="0" h="390525" w="618078">
                      <a:moveTo>
                        <a:pt x="603885" y="390525"/>
                      </a:moveTo>
                      <a:lnTo>
                        <a:pt x="14288" y="390525"/>
                      </a:lnTo>
                      <a:cubicBezTo>
                        <a:pt x="6382" y="390525"/>
                        <a:pt x="0" y="384143"/>
                        <a:pt x="0" y="3762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603790" y="0"/>
                      </a:lnTo>
                      <a:cubicBezTo>
                        <a:pt x="611696" y="0"/>
                        <a:pt x="618077" y="6382"/>
                        <a:pt x="618077" y="14288"/>
                      </a:cubicBezTo>
                      <a:lnTo>
                        <a:pt x="618077" y="376333"/>
                      </a:lnTo>
                      <a:cubicBezTo>
                        <a:pt x="618172" y="384143"/>
                        <a:pt x="611696" y="390525"/>
                        <a:pt x="603885" y="390525"/>
                      </a:cubicBezTo>
                      <a:close/>
                      <a:moveTo>
                        <a:pt x="28575" y="361950"/>
                      </a:moveTo>
                      <a:lnTo>
                        <a:pt x="589502" y="361950"/>
                      </a:lnTo>
                      <a:lnTo>
                        <a:pt x="589502" y="28575"/>
                      </a:lnTo>
                      <a:lnTo>
                        <a:pt x="28575" y="28575"/>
                      </a:lnTo>
                      <a:lnTo>
                        <a:pt x="28575" y="3619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79" name="Google Shape;1579;p46"/>
              <p:cNvSpPr/>
              <p:nvPr/>
            </p:nvSpPr>
            <p:spPr>
              <a:xfrm>
                <a:off x="4664868" y="3600062"/>
                <a:ext cx="421576" cy="763053"/>
              </a:xfrm>
              <a:custGeom>
                <a:rect b="b" l="l" r="r" t="t"/>
                <a:pathLst>
                  <a:path extrusionOk="0" h="763053" w="421576">
                    <a:moveTo>
                      <a:pt x="407575" y="763053"/>
                    </a:moveTo>
                    <a:lnTo>
                      <a:pt x="324803" y="763053"/>
                    </a:lnTo>
                    <a:cubicBezTo>
                      <a:pt x="317563" y="763053"/>
                      <a:pt x="311467" y="757624"/>
                      <a:pt x="310610" y="750480"/>
                    </a:cubicBezTo>
                    <a:cubicBezTo>
                      <a:pt x="300228" y="664279"/>
                      <a:pt x="289941" y="575411"/>
                      <a:pt x="279559" y="486543"/>
                    </a:cubicBezTo>
                    <a:cubicBezTo>
                      <a:pt x="269176" y="397865"/>
                      <a:pt x="258889" y="309092"/>
                      <a:pt x="248507" y="222986"/>
                    </a:cubicBezTo>
                    <a:cubicBezTo>
                      <a:pt x="247745" y="216318"/>
                      <a:pt x="251650" y="209937"/>
                      <a:pt x="258032" y="207746"/>
                    </a:cubicBezTo>
                    <a:cubicBezTo>
                      <a:pt x="304514" y="191839"/>
                      <a:pt x="335280" y="150215"/>
                      <a:pt x="331184" y="108876"/>
                    </a:cubicBezTo>
                    <a:cubicBezTo>
                      <a:pt x="325946" y="56013"/>
                      <a:pt x="263462" y="30105"/>
                      <a:pt x="220789" y="28676"/>
                    </a:cubicBezTo>
                    <a:cubicBezTo>
                      <a:pt x="174593" y="26961"/>
                      <a:pt x="107251" y="54108"/>
                      <a:pt x="101060" y="109067"/>
                    </a:cubicBezTo>
                    <a:cubicBezTo>
                      <a:pt x="96774" y="147167"/>
                      <a:pt x="123254" y="188029"/>
                      <a:pt x="165449" y="208317"/>
                    </a:cubicBezTo>
                    <a:cubicBezTo>
                      <a:pt x="170783" y="210889"/>
                      <a:pt x="173926" y="216414"/>
                      <a:pt x="173450" y="222319"/>
                    </a:cubicBezTo>
                    <a:cubicBezTo>
                      <a:pt x="166497" y="310616"/>
                      <a:pt x="154210" y="400246"/>
                      <a:pt x="142304" y="486924"/>
                    </a:cubicBezTo>
                    <a:cubicBezTo>
                      <a:pt x="130492" y="573125"/>
                      <a:pt x="118205" y="662374"/>
                      <a:pt x="111347" y="749814"/>
                    </a:cubicBezTo>
                    <a:cubicBezTo>
                      <a:pt x="110776" y="757243"/>
                      <a:pt x="104584" y="762958"/>
                      <a:pt x="97060" y="762958"/>
                    </a:cubicBezTo>
                    <a:lnTo>
                      <a:pt x="14288" y="762958"/>
                    </a:lnTo>
                    <a:cubicBezTo>
                      <a:pt x="6382" y="762958"/>
                      <a:pt x="0" y="756576"/>
                      <a:pt x="0" y="748671"/>
                    </a:cubicBezTo>
                    <a:cubicBezTo>
                      <a:pt x="0" y="740765"/>
                      <a:pt x="6382" y="734383"/>
                      <a:pt x="14288" y="734383"/>
                    </a:cubicBezTo>
                    <a:lnTo>
                      <a:pt x="83820" y="734383"/>
                    </a:lnTo>
                    <a:cubicBezTo>
                      <a:pt x="90868" y="650373"/>
                      <a:pt x="102584" y="565314"/>
                      <a:pt x="113824" y="483018"/>
                    </a:cubicBezTo>
                    <a:cubicBezTo>
                      <a:pt x="125254" y="399865"/>
                      <a:pt x="137065" y="313950"/>
                      <a:pt x="144018" y="229463"/>
                    </a:cubicBezTo>
                    <a:cubicBezTo>
                      <a:pt x="95536" y="202317"/>
                      <a:pt x="67056" y="153739"/>
                      <a:pt x="72390" y="105828"/>
                    </a:cubicBezTo>
                    <a:cubicBezTo>
                      <a:pt x="80105" y="37629"/>
                      <a:pt x="155734" y="-2280"/>
                      <a:pt x="221551" y="101"/>
                    </a:cubicBezTo>
                    <a:cubicBezTo>
                      <a:pt x="274606" y="1911"/>
                      <a:pt x="352520" y="36010"/>
                      <a:pt x="359378" y="106019"/>
                    </a:cubicBezTo>
                    <a:cubicBezTo>
                      <a:pt x="364426" y="156978"/>
                      <a:pt x="330613" y="207651"/>
                      <a:pt x="277939" y="230511"/>
                    </a:cubicBezTo>
                    <a:cubicBezTo>
                      <a:pt x="287846" y="313188"/>
                      <a:pt x="297751" y="398246"/>
                      <a:pt x="307658" y="483209"/>
                    </a:cubicBezTo>
                    <a:cubicBezTo>
                      <a:pt x="317468" y="567696"/>
                      <a:pt x="327374" y="652182"/>
                      <a:pt x="337185" y="734478"/>
                    </a:cubicBezTo>
                    <a:lnTo>
                      <a:pt x="407289" y="734478"/>
                    </a:lnTo>
                    <a:cubicBezTo>
                      <a:pt x="415195" y="734478"/>
                      <a:pt x="421576" y="740860"/>
                      <a:pt x="421576" y="748766"/>
                    </a:cubicBezTo>
                    <a:cubicBezTo>
                      <a:pt x="421576" y="756672"/>
                      <a:pt x="415480" y="763053"/>
                      <a:pt x="407575" y="7630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80" name="Google Shape;1580;p46"/>
              <p:cNvGrpSpPr/>
              <p:nvPr/>
            </p:nvGrpSpPr>
            <p:grpSpPr>
              <a:xfrm>
                <a:off x="4572000" y="4305775"/>
                <a:ext cx="612933" cy="109442"/>
                <a:chOff x="4572000" y="4305775"/>
                <a:chExt cx="612933" cy="109442"/>
              </a:xfrm>
            </p:grpSpPr>
            <p:grpSp>
              <p:nvGrpSpPr>
                <p:cNvPr id="1581" name="Google Shape;1581;p46"/>
                <p:cNvGrpSpPr/>
                <p:nvPr/>
              </p:nvGrpSpPr>
              <p:grpSpPr>
                <a:xfrm>
                  <a:off x="4572000" y="4305775"/>
                  <a:ext cx="156114" cy="109442"/>
                  <a:chOff x="4572000" y="4305775"/>
                  <a:chExt cx="156114" cy="109442"/>
                </a:xfrm>
              </p:grpSpPr>
              <p:sp>
                <p:nvSpPr>
                  <p:cNvPr id="1582" name="Google Shape;1582;p46"/>
                  <p:cNvSpPr/>
                  <p:nvPr/>
                </p:nvSpPr>
                <p:spPr>
                  <a:xfrm>
                    <a:off x="458628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3" name="Google Shape;1583;p46"/>
                  <p:cNvSpPr/>
                  <p:nvPr/>
                </p:nvSpPr>
                <p:spPr>
                  <a:xfrm>
                    <a:off x="4572000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4" name="Google Shape;1584;p46"/>
                <p:cNvGrpSpPr/>
                <p:nvPr/>
              </p:nvGrpSpPr>
              <p:grpSpPr>
                <a:xfrm>
                  <a:off x="4800409" y="4305775"/>
                  <a:ext cx="156114" cy="109442"/>
                  <a:chOff x="4800409" y="4305775"/>
                  <a:chExt cx="156114" cy="109442"/>
                </a:xfrm>
              </p:grpSpPr>
              <p:sp>
                <p:nvSpPr>
                  <p:cNvPr id="1585" name="Google Shape;1585;p46"/>
                  <p:cNvSpPr/>
                  <p:nvPr/>
                </p:nvSpPr>
                <p:spPr>
                  <a:xfrm>
                    <a:off x="4814697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6" name="Google Shape;1586;p46"/>
                  <p:cNvSpPr/>
                  <p:nvPr/>
                </p:nvSpPr>
                <p:spPr>
                  <a:xfrm>
                    <a:off x="480040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575" y="80867"/>
                        </a:moveTo>
                        <a:lnTo>
                          <a:pt x="127540" y="80867"/>
                        </a:lnTo>
                        <a:lnTo>
                          <a:pt x="127540" y="28575"/>
                        </a:lnTo>
                        <a:lnTo>
                          <a:pt x="28575" y="28575"/>
                        </a:lnTo>
                        <a:lnTo>
                          <a:pt x="28575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87" name="Google Shape;1587;p46"/>
                <p:cNvGrpSpPr/>
                <p:nvPr/>
              </p:nvGrpSpPr>
              <p:grpSpPr>
                <a:xfrm>
                  <a:off x="5028819" y="4305775"/>
                  <a:ext cx="156114" cy="109442"/>
                  <a:chOff x="5028819" y="4305775"/>
                  <a:chExt cx="156114" cy="109442"/>
                </a:xfrm>
              </p:grpSpPr>
              <p:sp>
                <p:nvSpPr>
                  <p:cNvPr id="1588" name="Google Shape;1588;p46"/>
                  <p:cNvSpPr/>
                  <p:nvPr/>
                </p:nvSpPr>
                <p:spPr>
                  <a:xfrm>
                    <a:off x="5043201" y="4320063"/>
                    <a:ext cx="127539" cy="80867"/>
                  </a:xfrm>
                  <a:custGeom>
                    <a:rect b="b" l="l" r="r" t="t"/>
                    <a:pathLst>
                      <a:path extrusionOk="0" h="80867" w="127539">
                        <a:moveTo>
                          <a:pt x="0" y="0"/>
                        </a:moveTo>
                        <a:lnTo>
                          <a:pt x="127540" y="0"/>
                        </a:lnTo>
                        <a:lnTo>
                          <a:pt x="127540" y="80867"/>
                        </a:lnTo>
                        <a:lnTo>
                          <a:pt x="0" y="808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9" name="Google Shape;1589;p46"/>
                  <p:cNvSpPr/>
                  <p:nvPr/>
                </p:nvSpPr>
                <p:spPr>
                  <a:xfrm>
                    <a:off x="5028819" y="4305775"/>
                    <a:ext cx="156114" cy="109442"/>
                  </a:xfrm>
                  <a:custGeom>
                    <a:rect b="b" l="l" r="r" t="t"/>
                    <a:pathLst>
                      <a:path extrusionOk="0" h="109442" w="156114">
                        <a:moveTo>
                          <a:pt x="141827" y="109442"/>
                        </a:moveTo>
                        <a:lnTo>
                          <a:pt x="14288" y="109442"/>
                        </a:lnTo>
                        <a:cubicBezTo>
                          <a:pt x="6382" y="109442"/>
                          <a:pt x="0" y="103060"/>
                          <a:pt x="0" y="95155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41827" y="0"/>
                        </a:lnTo>
                        <a:cubicBezTo>
                          <a:pt x="149733" y="0"/>
                          <a:pt x="156115" y="6382"/>
                          <a:pt x="156115" y="14288"/>
                        </a:cubicBezTo>
                        <a:lnTo>
                          <a:pt x="156115" y="95155"/>
                        </a:lnTo>
                        <a:cubicBezTo>
                          <a:pt x="156115" y="102965"/>
                          <a:pt x="149733" y="109442"/>
                          <a:pt x="141827" y="109442"/>
                        </a:cubicBezTo>
                        <a:close/>
                        <a:moveTo>
                          <a:pt x="28670" y="80867"/>
                        </a:moveTo>
                        <a:lnTo>
                          <a:pt x="127635" y="80867"/>
                        </a:lnTo>
                        <a:lnTo>
                          <a:pt x="127635" y="28575"/>
                        </a:lnTo>
                        <a:lnTo>
                          <a:pt x="28670" y="28575"/>
                        </a:lnTo>
                        <a:lnTo>
                          <a:pt x="28670" y="808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590" name="Google Shape;1590;p46"/>
              <p:cNvSpPr/>
              <p:nvPr/>
            </p:nvSpPr>
            <p:spPr>
              <a:xfrm>
                <a:off x="4586287" y="4043362"/>
                <a:ext cx="142875" cy="361950"/>
              </a:xfrm>
              <a:custGeom>
                <a:rect b="b" l="l" r="r" t="t"/>
                <a:pathLst>
                  <a:path extrusionOk="0" h="361950" w="142875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1" name="Google Shape;1591;p46"/>
          <p:cNvGrpSpPr/>
          <p:nvPr/>
        </p:nvGrpSpPr>
        <p:grpSpPr>
          <a:xfrm rot="-1353279">
            <a:off x="349010" y="295142"/>
            <a:ext cx="768235" cy="710611"/>
            <a:chOff x="5140976" y="802510"/>
            <a:chExt cx="1536327" cy="1421090"/>
          </a:xfrm>
        </p:grpSpPr>
        <p:grpSp>
          <p:nvGrpSpPr>
            <p:cNvPr id="1592" name="Google Shape;1592;p4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1593" name="Google Shape;1593;p4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1594" name="Google Shape;1594;p4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5" name="Google Shape;1595;p4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6" name="Google Shape;1596;p4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1597" name="Google Shape;1597;p4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8" name="Google Shape;1598;p4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599" name="Google Shape;1599;p4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1600" name="Google Shape;1600;p4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1" name="Google Shape;1601;p4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2" name="Google Shape;1602;p4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1603" name="Google Shape;1603;p4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4" name="Google Shape;1604;p4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5" name="Google Shape;1605;p4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1606" name="Google Shape;1606;p4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7" name="Google Shape;1607;p4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08" name="Google Shape;1608;p4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1609" name="Google Shape;1609;p4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0" name="Google Shape;1610;p4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1" name="Google Shape;1611;p4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1612" name="Google Shape;1612;p4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3" name="Google Shape;1613;p4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4" name="Google Shape;1614;p4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1615" name="Google Shape;1615;p4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6" name="Google Shape;1616;p4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17" name="Google Shape;1617;p4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1618" name="Google Shape;1618;p4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9" name="Google Shape;1619;p4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0" name="Google Shape;1620;p4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1621" name="Google Shape;1621;p4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2" name="Google Shape;1622;p4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3" name="Google Shape;1623;p4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1624" name="Google Shape;1624;p4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5" name="Google Shape;1625;p4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6" name="Google Shape;1626;p4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1627" name="Google Shape;1627;p4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8" name="Google Shape;1628;p4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29" name="Google Shape;1629;p4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1630" name="Google Shape;1630;p4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1" name="Google Shape;1631;p4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2" name="Google Shape;1632;p4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1633" name="Google Shape;1633;p4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4" name="Google Shape;1634;p4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5" name="Google Shape;1635;p4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1636" name="Google Shape;1636;p4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7" name="Google Shape;1637;p4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38" name="Google Shape;1638;p4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1639" name="Google Shape;1639;p4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0" name="Google Shape;1640;p4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1" name="Google Shape;1641;p4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1642" name="Google Shape;1642;p4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3" name="Google Shape;1643;p4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44" name="Google Shape;1644;p4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5" name="Google Shape;1645;p46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1646" name="Google Shape;1646;p46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1647" name="Google Shape;1647;p46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8" name="Google Shape;1648;p46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49" name="Google Shape;1649;p46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1650" name="Google Shape;1650;p46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1" name="Google Shape;1651;p46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2" name="Google Shape;1652;p46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1653" name="Google Shape;1653;p46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4" name="Google Shape;1654;p46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5" name="Google Shape;1655;p46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1656" name="Google Shape;1656;p46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p46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58" name="Google Shape;1658;p46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1659" name="Google Shape;1659;p46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0" name="Google Shape;1660;p46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1" name="Google Shape;1661;p46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1662" name="Google Shape;1662;p46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3" name="Google Shape;1663;p46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4" name="Google Shape;1664;p46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1665" name="Google Shape;1665;p46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6" name="Google Shape;1666;p46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67" name="Google Shape;1667;p46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1668" name="Google Shape;1668;p46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9" name="Google Shape;1669;p46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0" name="Google Shape;1670;p46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1671" name="Google Shape;1671;p46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2" name="Google Shape;1672;p46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3" name="Google Shape;1673;p46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1674" name="Google Shape;1674;p46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5" name="Google Shape;1675;p46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6" name="Google Shape;1676;p46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1677" name="Google Shape;1677;p46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8" name="Google Shape;1678;p46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79" name="Google Shape;1679;p46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1680" name="Google Shape;1680;p46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1" name="Google Shape;1681;p46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2" name="Google Shape;1682;p46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1683" name="Google Shape;1683;p46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4" name="Google Shape;1684;p46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5" name="Google Shape;1685;p46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1686" name="Google Shape;1686;p46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7" name="Google Shape;1687;p46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88" name="Google Shape;1688;p46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1689" name="Google Shape;1689;p46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0" name="Google Shape;1690;p46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1" name="Google Shape;1691;p46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1692" name="Google Shape;1692;p46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3" name="Google Shape;1693;p46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694" name="Google Shape;1694;p46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1695" name="Google Shape;1695;p46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6" name="Google Shape;1696;p46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97" name="Google Shape;1697;p46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98" name="Google Shape;1698;p46"/>
          <p:cNvGrpSpPr/>
          <p:nvPr/>
        </p:nvGrpSpPr>
        <p:grpSpPr>
          <a:xfrm>
            <a:off x="474" y="1576162"/>
            <a:ext cx="588373" cy="686800"/>
            <a:chOff x="8127313" y="716372"/>
            <a:chExt cx="1477581" cy="1724761"/>
          </a:xfrm>
        </p:grpSpPr>
        <p:grpSp>
          <p:nvGrpSpPr>
            <p:cNvPr id="1699" name="Google Shape;1699;p46"/>
            <p:cNvGrpSpPr/>
            <p:nvPr/>
          </p:nvGrpSpPr>
          <p:grpSpPr>
            <a:xfrm flipH="1">
              <a:off x="8127313" y="730397"/>
              <a:ext cx="1477581" cy="1710736"/>
              <a:chOff x="8390004" y="456115"/>
              <a:chExt cx="904162" cy="1046834"/>
            </a:xfrm>
          </p:grpSpPr>
          <p:grpSp>
            <p:nvGrpSpPr>
              <p:cNvPr id="1700" name="Google Shape;1700;p46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1701" name="Google Shape;1701;p46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2" name="Google Shape;1702;p46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03" name="Google Shape;1703;p46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1704" name="Google Shape;1704;p46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5" name="Google Shape;1705;p46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06" name="Google Shape;1706;p46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1707;p46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08" name="Google Shape;1708;p46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1709" name="Google Shape;1709;p46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0" name="Google Shape;1710;p46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1" name="Google Shape;1711;p46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1712" name="Google Shape;1712;p46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3" name="Google Shape;1713;p46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4" name="Google Shape;1714;p46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1715" name="Google Shape;1715;p46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6" name="Google Shape;1716;p46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17" name="Google Shape;1717;p46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1718" name="Google Shape;1718;p46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9" name="Google Shape;1719;p46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20" name="Google Shape;1720;p46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1721;p46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1722;p46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46"/>
            <p:cNvGrpSpPr/>
            <p:nvPr/>
          </p:nvGrpSpPr>
          <p:grpSpPr>
            <a:xfrm flipH="1">
              <a:off x="8127313" y="716372"/>
              <a:ext cx="1477581" cy="1710736"/>
              <a:chOff x="8390004" y="456115"/>
              <a:chExt cx="904162" cy="1046834"/>
            </a:xfrm>
          </p:grpSpPr>
          <p:grpSp>
            <p:nvGrpSpPr>
              <p:cNvPr id="1724" name="Google Shape;1724;p46"/>
              <p:cNvGrpSpPr/>
              <p:nvPr/>
            </p:nvGrpSpPr>
            <p:grpSpPr>
              <a:xfrm>
                <a:off x="8390004" y="1344626"/>
                <a:ext cx="193429" cy="158323"/>
                <a:chOff x="8390004" y="1344626"/>
                <a:chExt cx="193429" cy="158323"/>
              </a:xfrm>
            </p:grpSpPr>
            <p:sp>
              <p:nvSpPr>
                <p:cNvPr id="1725" name="Google Shape;1725;p46"/>
                <p:cNvSpPr/>
                <p:nvPr/>
              </p:nvSpPr>
              <p:spPr>
                <a:xfrm>
                  <a:off x="8404193" y="1358836"/>
                  <a:ext cx="164687" cy="129825"/>
                </a:xfrm>
                <a:custGeom>
                  <a:rect b="b" l="l" r="r" t="t"/>
                  <a:pathLst>
                    <a:path extrusionOk="0" h="129825" w="164687">
                      <a:moveTo>
                        <a:pt x="94012" y="0"/>
                      </a:moveTo>
                      <a:lnTo>
                        <a:pt x="0" y="122396"/>
                      </a:lnTo>
                      <a:lnTo>
                        <a:pt x="106680" y="129826"/>
                      </a:lnTo>
                      <a:lnTo>
                        <a:pt x="164687" y="5429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6" name="Google Shape;1726;p46"/>
                <p:cNvSpPr/>
                <p:nvPr/>
              </p:nvSpPr>
              <p:spPr>
                <a:xfrm>
                  <a:off x="8390004" y="1344626"/>
                  <a:ext cx="193429" cy="158323"/>
                </a:xfrm>
                <a:custGeom>
                  <a:rect b="b" l="l" r="r" t="t"/>
                  <a:pathLst>
                    <a:path extrusionOk="0" h="158323" w="193429">
                      <a:moveTo>
                        <a:pt x="120869" y="158323"/>
                      </a:moveTo>
                      <a:cubicBezTo>
                        <a:pt x="120488" y="158323"/>
                        <a:pt x="120202" y="158323"/>
                        <a:pt x="119916" y="158323"/>
                      </a:cubicBezTo>
                      <a:lnTo>
                        <a:pt x="13236" y="150894"/>
                      </a:lnTo>
                      <a:cubicBezTo>
                        <a:pt x="7998" y="150513"/>
                        <a:pt x="3330" y="147274"/>
                        <a:pt x="1235" y="142511"/>
                      </a:cubicBezTo>
                      <a:cubicBezTo>
                        <a:pt x="-861" y="137749"/>
                        <a:pt x="-289" y="132129"/>
                        <a:pt x="2950" y="127938"/>
                      </a:cubicBezTo>
                      <a:lnTo>
                        <a:pt x="97057" y="5542"/>
                      </a:lnTo>
                      <a:cubicBezTo>
                        <a:pt x="99343" y="2494"/>
                        <a:pt x="102771" y="589"/>
                        <a:pt x="106582" y="113"/>
                      </a:cubicBezTo>
                      <a:cubicBezTo>
                        <a:pt x="110296" y="-364"/>
                        <a:pt x="114106" y="684"/>
                        <a:pt x="117154" y="2970"/>
                      </a:cubicBezTo>
                      <a:lnTo>
                        <a:pt x="187830" y="57263"/>
                      </a:lnTo>
                      <a:cubicBezTo>
                        <a:pt x="194116" y="62025"/>
                        <a:pt x="195259" y="71074"/>
                        <a:pt x="190497" y="77265"/>
                      </a:cubicBezTo>
                      <a:lnTo>
                        <a:pt x="132394" y="152798"/>
                      </a:lnTo>
                      <a:cubicBezTo>
                        <a:pt x="129441" y="156227"/>
                        <a:pt x="125250" y="158323"/>
                        <a:pt x="120869" y="158323"/>
                      </a:cubicBezTo>
                      <a:close/>
                      <a:moveTo>
                        <a:pt x="41716" y="124128"/>
                      </a:moveTo>
                      <a:lnTo>
                        <a:pt x="114202" y="129177"/>
                      </a:lnTo>
                      <a:lnTo>
                        <a:pt x="158874" y="71074"/>
                      </a:lnTo>
                      <a:lnTo>
                        <a:pt x="110867" y="34117"/>
                      </a:lnTo>
                      <a:lnTo>
                        <a:pt x="41716" y="12412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27" name="Google Shape;1727;p46"/>
              <p:cNvGrpSpPr/>
              <p:nvPr/>
            </p:nvGrpSpPr>
            <p:grpSpPr>
              <a:xfrm>
                <a:off x="8437418" y="1249718"/>
                <a:ext cx="235873" cy="221893"/>
                <a:chOff x="8437418" y="1249718"/>
                <a:chExt cx="235873" cy="221893"/>
              </a:xfrm>
            </p:grpSpPr>
            <p:sp>
              <p:nvSpPr>
                <p:cNvPr id="1728" name="Google Shape;1728;p46"/>
                <p:cNvSpPr/>
                <p:nvPr/>
              </p:nvSpPr>
              <p:spPr>
                <a:xfrm rot="-3144837">
                  <a:off x="8502712" y="1270078"/>
                  <a:ext cx="104782" cy="180987"/>
                </a:xfrm>
                <a:custGeom>
                  <a:rect b="b" l="l" r="r" t="t"/>
                  <a:pathLst>
                    <a:path extrusionOk="0" h="180973" w="104774">
                      <a:moveTo>
                        <a:pt x="0" y="0"/>
                      </a:moveTo>
                      <a:lnTo>
                        <a:pt x="104774" y="0"/>
                      </a:lnTo>
                      <a:lnTo>
                        <a:pt x="104774" y="180974"/>
                      </a:lnTo>
                      <a:lnTo>
                        <a:pt x="0" y="1809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9" name="Google Shape;1729;p46"/>
                <p:cNvSpPr/>
                <p:nvPr/>
              </p:nvSpPr>
              <p:spPr>
                <a:xfrm>
                  <a:off x="8437418" y="1249718"/>
                  <a:ext cx="235873" cy="221893"/>
                </a:xfrm>
                <a:custGeom>
                  <a:rect b="b" l="l" r="r" t="t"/>
                  <a:pathLst>
                    <a:path extrusionOk="0" h="221893" w="235873">
                      <a:moveTo>
                        <a:pt x="157656" y="221893"/>
                      </a:moveTo>
                      <a:cubicBezTo>
                        <a:pt x="154608" y="221893"/>
                        <a:pt x="151560" y="220941"/>
                        <a:pt x="148989" y="218941"/>
                      </a:cubicBezTo>
                      <a:lnTo>
                        <a:pt x="5542" y="108641"/>
                      </a:lnTo>
                      <a:cubicBezTo>
                        <a:pt x="2494" y="106355"/>
                        <a:pt x="589" y="102926"/>
                        <a:pt x="113" y="99211"/>
                      </a:cubicBezTo>
                      <a:cubicBezTo>
                        <a:pt x="-363" y="95497"/>
                        <a:pt x="684" y="91687"/>
                        <a:pt x="2970" y="88639"/>
                      </a:cubicBezTo>
                      <a:lnTo>
                        <a:pt x="66883" y="5581"/>
                      </a:lnTo>
                      <a:cubicBezTo>
                        <a:pt x="71740" y="-706"/>
                        <a:pt x="80694" y="-1849"/>
                        <a:pt x="86885" y="3009"/>
                      </a:cubicBezTo>
                      <a:lnTo>
                        <a:pt x="230332" y="113308"/>
                      </a:lnTo>
                      <a:cubicBezTo>
                        <a:pt x="233380" y="115594"/>
                        <a:pt x="235285" y="119023"/>
                        <a:pt x="235761" y="122738"/>
                      </a:cubicBezTo>
                      <a:cubicBezTo>
                        <a:pt x="236237" y="126453"/>
                        <a:pt x="235190" y="130263"/>
                        <a:pt x="232904" y="133311"/>
                      </a:cubicBezTo>
                      <a:lnTo>
                        <a:pt x="168991" y="216369"/>
                      </a:lnTo>
                      <a:cubicBezTo>
                        <a:pt x="166133" y="219893"/>
                        <a:pt x="161847" y="221893"/>
                        <a:pt x="157656" y="221893"/>
                      </a:cubicBezTo>
                      <a:close/>
                      <a:moveTo>
                        <a:pt x="34212" y="94639"/>
                      </a:moveTo>
                      <a:lnTo>
                        <a:pt x="154989" y="187508"/>
                      </a:lnTo>
                      <a:lnTo>
                        <a:pt x="201471" y="127120"/>
                      </a:lnTo>
                      <a:lnTo>
                        <a:pt x="80694" y="34251"/>
                      </a:lnTo>
                      <a:lnTo>
                        <a:pt x="34212" y="946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30" name="Google Shape;1730;p46"/>
              <p:cNvSpPr/>
              <p:nvPr/>
            </p:nvSpPr>
            <p:spPr>
              <a:xfrm>
                <a:off x="8403145" y="1357978"/>
                <a:ext cx="131254" cy="126301"/>
              </a:xfrm>
              <a:custGeom>
                <a:rect b="b" l="l" r="r" t="t"/>
                <a:pathLst>
                  <a:path extrusionOk="0" h="126301" w="131254">
                    <a:moveTo>
                      <a:pt x="131255" y="28480"/>
                    </a:moveTo>
                    <a:lnTo>
                      <a:pt x="56007" y="126302"/>
                    </a:lnTo>
                    <a:lnTo>
                      <a:pt x="0" y="122396"/>
                    </a:lnTo>
                    <a:lnTo>
                      <a:pt x="94202" y="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46"/>
              <p:cNvSpPr/>
              <p:nvPr/>
            </p:nvSpPr>
            <p:spPr>
              <a:xfrm rot="-3144837">
                <a:off x="8450770" y="1293300"/>
                <a:ext cx="104782" cy="66679"/>
              </a:xfrm>
              <a:custGeom>
                <a:rect b="b" l="l" r="r" t="t"/>
                <a:pathLst>
                  <a:path extrusionOk="0" h="66674" w="104774">
                    <a:moveTo>
                      <a:pt x="0" y="0"/>
                    </a:moveTo>
                    <a:lnTo>
                      <a:pt x="104774" y="0"/>
                    </a:lnTo>
                    <a:lnTo>
                      <a:pt x="104774" y="66675"/>
                    </a:lnTo>
                    <a:lnTo>
                      <a:pt x="0" y="66675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32" name="Google Shape;1732;p46"/>
              <p:cNvGrpSpPr/>
              <p:nvPr/>
            </p:nvGrpSpPr>
            <p:grpSpPr>
              <a:xfrm>
                <a:off x="8433011" y="1095392"/>
                <a:ext cx="388579" cy="353169"/>
                <a:chOff x="8433011" y="1095392"/>
                <a:chExt cx="388579" cy="353169"/>
              </a:xfrm>
            </p:grpSpPr>
            <p:sp>
              <p:nvSpPr>
                <p:cNvPr id="1733" name="Google Shape;1733;p46"/>
                <p:cNvSpPr/>
                <p:nvPr/>
              </p:nvSpPr>
              <p:spPr>
                <a:xfrm>
                  <a:off x="8447246" y="1109662"/>
                  <a:ext cx="360045" cy="324612"/>
                </a:xfrm>
                <a:custGeom>
                  <a:rect b="b" l="l" r="r" t="t"/>
                  <a:pathLst>
                    <a:path extrusionOk="0" h="324612" w="360045">
                      <a:moveTo>
                        <a:pt x="55150" y="0"/>
                      </a:moveTo>
                      <a:lnTo>
                        <a:pt x="0" y="149828"/>
                      </a:lnTo>
                      <a:lnTo>
                        <a:pt x="227267" y="324612"/>
                      </a:lnTo>
                      <a:lnTo>
                        <a:pt x="360045" y="234506"/>
                      </a:lnTo>
                      <a:close/>
                    </a:path>
                  </a:pathLst>
                </a:custGeom>
                <a:solidFill>
                  <a:srgbClr val="4F4F4F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4" name="Google Shape;1734;p46"/>
                <p:cNvSpPr/>
                <p:nvPr/>
              </p:nvSpPr>
              <p:spPr>
                <a:xfrm>
                  <a:off x="8433011" y="1095392"/>
                  <a:ext cx="388579" cy="353169"/>
                </a:xfrm>
                <a:custGeom>
                  <a:rect b="b" l="l" r="r" t="t"/>
                  <a:pathLst>
                    <a:path extrusionOk="0" h="353169" w="388579">
                      <a:moveTo>
                        <a:pt x="241502" y="353169"/>
                      </a:moveTo>
                      <a:cubicBezTo>
                        <a:pt x="238454" y="353169"/>
                        <a:pt x="235310" y="352217"/>
                        <a:pt x="232834" y="350217"/>
                      </a:cubicBezTo>
                      <a:lnTo>
                        <a:pt x="5567" y="175433"/>
                      </a:lnTo>
                      <a:cubicBezTo>
                        <a:pt x="614" y="171623"/>
                        <a:pt x="-1291" y="165051"/>
                        <a:pt x="900" y="159145"/>
                      </a:cubicBezTo>
                      <a:lnTo>
                        <a:pt x="56050" y="9317"/>
                      </a:lnTo>
                      <a:cubicBezTo>
                        <a:pt x="57574" y="5031"/>
                        <a:pt x="61098" y="1792"/>
                        <a:pt x="65479" y="554"/>
                      </a:cubicBezTo>
                      <a:cubicBezTo>
                        <a:pt x="69861" y="-684"/>
                        <a:pt x="74528" y="173"/>
                        <a:pt x="78148" y="2935"/>
                      </a:cubicBezTo>
                      <a:lnTo>
                        <a:pt x="383043" y="237441"/>
                      </a:lnTo>
                      <a:cubicBezTo>
                        <a:pt x="386663" y="240203"/>
                        <a:pt x="388758" y="244584"/>
                        <a:pt x="388568" y="249156"/>
                      </a:cubicBezTo>
                      <a:cubicBezTo>
                        <a:pt x="388473" y="253728"/>
                        <a:pt x="386091" y="258015"/>
                        <a:pt x="382281" y="260586"/>
                      </a:cubicBezTo>
                      <a:lnTo>
                        <a:pt x="249502" y="350693"/>
                      </a:lnTo>
                      <a:cubicBezTo>
                        <a:pt x="247121" y="352407"/>
                        <a:pt x="244264" y="353169"/>
                        <a:pt x="241502" y="353169"/>
                      </a:cubicBezTo>
                      <a:close/>
                      <a:moveTo>
                        <a:pt x="31285" y="159145"/>
                      </a:moveTo>
                      <a:lnTo>
                        <a:pt x="242073" y="321261"/>
                      </a:lnTo>
                      <a:lnTo>
                        <a:pt x="349991" y="248013"/>
                      </a:lnTo>
                      <a:lnTo>
                        <a:pt x="76147" y="37416"/>
                      </a:lnTo>
                      <a:lnTo>
                        <a:pt x="31285" y="15914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5" name="Google Shape;1735;p46"/>
              <p:cNvGrpSpPr/>
              <p:nvPr/>
            </p:nvGrpSpPr>
            <p:grpSpPr>
              <a:xfrm>
                <a:off x="8457991" y="456115"/>
                <a:ext cx="836175" cy="922341"/>
                <a:chOff x="8457991" y="456115"/>
                <a:chExt cx="836175" cy="922341"/>
              </a:xfrm>
            </p:grpSpPr>
            <p:sp>
              <p:nvSpPr>
                <p:cNvPr id="1736" name="Google Shape;1736;p46"/>
                <p:cNvSpPr/>
                <p:nvPr/>
              </p:nvSpPr>
              <p:spPr>
                <a:xfrm>
                  <a:off x="8472298" y="470875"/>
                  <a:ext cx="807218" cy="893293"/>
                </a:xfrm>
                <a:custGeom>
                  <a:rect b="b" l="l" r="r" t="t"/>
                  <a:pathLst>
                    <a:path extrusionOk="0" h="893293" w="807218">
                      <a:moveTo>
                        <a:pt x="527017" y="680506"/>
                      </a:moveTo>
                      <a:lnTo>
                        <a:pt x="399573" y="880055"/>
                      </a:lnTo>
                      <a:cubicBezTo>
                        <a:pt x="388142" y="894914"/>
                        <a:pt x="366711" y="897676"/>
                        <a:pt x="351852" y="886246"/>
                      </a:cubicBezTo>
                      <a:lnTo>
                        <a:pt x="13239" y="625833"/>
                      </a:lnTo>
                      <a:cubicBezTo>
                        <a:pt x="-1620" y="614403"/>
                        <a:pt x="-4382" y="592972"/>
                        <a:pt x="7047" y="578112"/>
                      </a:cubicBezTo>
                      <a:lnTo>
                        <a:pt x="482345" y="60524"/>
                      </a:lnTo>
                      <a:cubicBezTo>
                        <a:pt x="547972" y="-10914"/>
                        <a:pt x="657319" y="-20343"/>
                        <a:pt x="734186" y="38807"/>
                      </a:cubicBezTo>
                      <a:lnTo>
                        <a:pt x="734186" y="38807"/>
                      </a:lnTo>
                      <a:cubicBezTo>
                        <a:pt x="811053" y="97957"/>
                        <a:pt x="830007" y="206066"/>
                        <a:pt x="777811" y="287791"/>
                      </a:cubicBezTo>
                      <a:lnTo>
                        <a:pt x="574642" y="606021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7" name="Google Shape;1737;p46"/>
                <p:cNvSpPr/>
                <p:nvPr/>
              </p:nvSpPr>
              <p:spPr>
                <a:xfrm>
                  <a:off x="8457991" y="456115"/>
                  <a:ext cx="836175" cy="922341"/>
                </a:xfrm>
                <a:custGeom>
                  <a:rect b="b" l="l" r="r" t="t"/>
                  <a:pathLst>
                    <a:path extrusionOk="0" h="922341" w="836175">
                      <a:moveTo>
                        <a:pt x="386828" y="922342"/>
                      </a:moveTo>
                      <a:cubicBezTo>
                        <a:pt x="376541" y="922342"/>
                        <a:pt x="366159" y="919103"/>
                        <a:pt x="357396" y="912341"/>
                      </a:cubicBezTo>
                      <a:lnTo>
                        <a:pt x="18782" y="651927"/>
                      </a:lnTo>
                      <a:cubicBezTo>
                        <a:pt x="8590" y="644117"/>
                        <a:pt x="2018" y="632687"/>
                        <a:pt x="399" y="619828"/>
                      </a:cubicBezTo>
                      <a:cubicBezTo>
                        <a:pt x="-1221" y="606969"/>
                        <a:pt x="2113" y="594301"/>
                        <a:pt x="10019" y="584109"/>
                      </a:cubicBezTo>
                      <a:cubicBezTo>
                        <a:pt x="10305" y="583823"/>
                        <a:pt x="10495" y="583442"/>
                        <a:pt x="10781" y="583157"/>
                      </a:cubicBezTo>
                      <a:lnTo>
                        <a:pt x="486079" y="65568"/>
                      </a:lnTo>
                      <a:cubicBezTo>
                        <a:pt x="557230" y="-11965"/>
                        <a:pt x="673816" y="-21967"/>
                        <a:pt x="757160" y="42137"/>
                      </a:cubicBezTo>
                      <a:cubicBezTo>
                        <a:pt x="840599" y="106240"/>
                        <a:pt x="860792" y="221492"/>
                        <a:pt x="804118" y="310170"/>
                      </a:cubicBezTo>
                      <a:lnTo>
                        <a:pt x="600950" y="628400"/>
                      </a:lnTo>
                      <a:cubicBezTo>
                        <a:pt x="596664" y="635068"/>
                        <a:pt x="587805" y="636973"/>
                        <a:pt x="581233" y="632782"/>
                      </a:cubicBezTo>
                      <a:cubicBezTo>
                        <a:pt x="574566" y="628496"/>
                        <a:pt x="572660" y="619733"/>
                        <a:pt x="576851" y="613065"/>
                      </a:cubicBezTo>
                      <a:lnTo>
                        <a:pt x="780020" y="294835"/>
                      </a:lnTo>
                      <a:cubicBezTo>
                        <a:pt x="828597" y="218730"/>
                        <a:pt x="811262" y="119861"/>
                        <a:pt x="739729" y="64806"/>
                      </a:cubicBezTo>
                      <a:cubicBezTo>
                        <a:pt x="668196" y="9752"/>
                        <a:pt x="568184" y="18419"/>
                        <a:pt x="507128" y="84904"/>
                      </a:cubicBezTo>
                      <a:lnTo>
                        <a:pt x="32307" y="601921"/>
                      </a:lnTo>
                      <a:cubicBezTo>
                        <a:pt x="29355" y="606017"/>
                        <a:pt x="28116" y="610970"/>
                        <a:pt x="28688" y="616113"/>
                      </a:cubicBezTo>
                      <a:cubicBezTo>
                        <a:pt x="29355" y="621352"/>
                        <a:pt x="32022" y="626019"/>
                        <a:pt x="36213" y="629258"/>
                      </a:cubicBezTo>
                      <a:lnTo>
                        <a:pt x="374827" y="889671"/>
                      </a:lnTo>
                      <a:cubicBezTo>
                        <a:pt x="383303" y="896243"/>
                        <a:pt x="395496" y="894719"/>
                        <a:pt x="402259" y="886433"/>
                      </a:cubicBezTo>
                      <a:lnTo>
                        <a:pt x="529226" y="687551"/>
                      </a:lnTo>
                      <a:cubicBezTo>
                        <a:pt x="533513" y="680883"/>
                        <a:pt x="542371" y="678978"/>
                        <a:pt x="548943" y="683169"/>
                      </a:cubicBezTo>
                      <a:cubicBezTo>
                        <a:pt x="555611" y="687455"/>
                        <a:pt x="557516" y="696218"/>
                        <a:pt x="553325" y="702886"/>
                      </a:cubicBezTo>
                      <a:lnTo>
                        <a:pt x="425880" y="902435"/>
                      </a:lnTo>
                      <a:cubicBezTo>
                        <a:pt x="425690" y="902816"/>
                        <a:pt x="425404" y="903101"/>
                        <a:pt x="425118" y="903482"/>
                      </a:cubicBezTo>
                      <a:cubicBezTo>
                        <a:pt x="415689" y="915865"/>
                        <a:pt x="401401" y="922342"/>
                        <a:pt x="386828" y="92234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38" name="Google Shape;1738;p46"/>
              <p:cNvGrpSpPr/>
              <p:nvPr/>
            </p:nvGrpSpPr>
            <p:grpSpPr>
              <a:xfrm>
                <a:off x="9017765" y="1062485"/>
                <a:ext cx="43394" cy="51843"/>
                <a:chOff x="9017765" y="1062485"/>
                <a:chExt cx="43394" cy="51843"/>
              </a:xfrm>
            </p:grpSpPr>
            <p:sp>
              <p:nvSpPr>
                <p:cNvPr id="1739" name="Google Shape;1739;p46"/>
                <p:cNvSpPr/>
                <p:nvPr/>
              </p:nvSpPr>
              <p:spPr>
                <a:xfrm>
                  <a:off x="9032081" y="1076800"/>
                  <a:ext cx="14858" cy="23240"/>
                </a:xfrm>
                <a:custGeom>
                  <a:rect b="b" l="l" r="r" t="t"/>
                  <a:pathLst>
                    <a:path extrusionOk="0" h="23240" w="14858">
                      <a:moveTo>
                        <a:pt x="14859" y="0"/>
                      </a:moveTo>
                      <a:lnTo>
                        <a:pt x="0" y="23241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0" name="Google Shape;1740;p46"/>
                <p:cNvSpPr/>
                <p:nvPr/>
              </p:nvSpPr>
              <p:spPr>
                <a:xfrm>
                  <a:off x="9017765" y="1062485"/>
                  <a:ext cx="43394" cy="51843"/>
                </a:xfrm>
                <a:custGeom>
                  <a:rect b="b" l="l" r="r" t="t"/>
                  <a:pathLst>
                    <a:path extrusionOk="0" h="51843" w="43394">
                      <a:moveTo>
                        <a:pt x="14315" y="51844"/>
                      </a:moveTo>
                      <a:cubicBezTo>
                        <a:pt x="11648" y="51844"/>
                        <a:pt x="8981" y="51082"/>
                        <a:pt x="6600" y="49558"/>
                      </a:cubicBezTo>
                      <a:cubicBezTo>
                        <a:pt x="-67" y="45272"/>
                        <a:pt x="-1973" y="36508"/>
                        <a:pt x="2218" y="29841"/>
                      </a:cubicBezTo>
                      <a:lnTo>
                        <a:pt x="17077" y="6600"/>
                      </a:lnTo>
                      <a:cubicBezTo>
                        <a:pt x="21364" y="-68"/>
                        <a:pt x="30127" y="-1973"/>
                        <a:pt x="36794" y="2218"/>
                      </a:cubicBezTo>
                      <a:cubicBezTo>
                        <a:pt x="43462" y="6505"/>
                        <a:pt x="45367" y="15268"/>
                        <a:pt x="41176" y="21935"/>
                      </a:cubicBezTo>
                      <a:lnTo>
                        <a:pt x="26317" y="45176"/>
                      </a:lnTo>
                      <a:cubicBezTo>
                        <a:pt x="23650" y="49558"/>
                        <a:pt x="18983" y="51844"/>
                        <a:pt x="14315" y="518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41" name="Google Shape;1741;p46"/>
              <p:cNvGrpSpPr/>
              <p:nvPr/>
            </p:nvGrpSpPr>
            <p:grpSpPr>
              <a:xfrm>
                <a:off x="8715085" y="603328"/>
                <a:ext cx="436817" cy="522335"/>
                <a:chOff x="8715085" y="603328"/>
                <a:chExt cx="436817" cy="522335"/>
              </a:xfrm>
            </p:grpSpPr>
            <p:sp>
              <p:nvSpPr>
                <p:cNvPr id="1742" name="Google Shape;1742;p46"/>
                <p:cNvSpPr/>
                <p:nvPr/>
              </p:nvSpPr>
              <p:spPr>
                <a:xfrm>
                  <a:off x="8729477" y="617605"/>
                  <a:ext cx="408231" cy="493699"/>
                </a:xfrm>
                <a:custGeom>
                  <a:rect b="b" l="l" r="r" t="t"/>
                  <a:pathLst>
                    <a:path extrusionOk="0" h="493699" w="408231">
                      <a:moveTo>
                        <a:pt x="24093" y="480912"/>
                      </a:moveTo>
                      <a:lnTo>
                        <a:pt x="24093" y="480912"/>
                      </a:lnTo>
                      <a:cubicBezTo>
                        <a:pt x="-2863" y="460148"/>
                        <a:pt x="-8006" y="421095"/>
                        <a:pt x="12759" y="394044"/>
                      </a:cubicBezTo>
                      <a:lnTo>
                        <a:pt x="297270" y="24093"/>
                      </a:lnTo>
                      <a:cubicBezTo>
                        <a:pt x="318035" y="-2862"/>
                        <a:pt x="357087" y="-8006"/>
                        <a:pt x="384138" y="12759"/>
                      </a:cubicBezTo>
                      <a:lnTo>
                        <a:pt x="384138" y="12759"/>
                      </a:lnTo>
                      <a:cubicBezTo>
                        <a:pt x="411094" y="33523"/>
                        <a:pt x="416237" y="72576"/>
                        <a:pt x="395473" y="99627"/>
                      </a:cubicBezTo>
                      <a:lnTo>
                        <a:pt x="110961" y="469578"/>
                      </a:lnTo>
                      <a:cubicBezTo>
                        <a:pt x="90102" y="496629"/>
                        <a:pt x="51049" y="501677"/>
                        <a:pt x="24093" y="48091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3" name="Google Shape;1743;p46"/>
                <p:cNvSpPr/>
                <p:nvPr/>
              </p:nvSpPr>
              <p:spPr>
                <a:xfrm>
                  <a:off x="8715085" y="603328"/>
                  <a:ext cx="436817" cy="522335"/>
                </a:xfrm>
                <a:custGeom>
                  <a:rect b="b" l="l" r="r" t="t"/>
                  <a:pathLst>
                    <a:path extrusionOk="0" h="522335" w="436817">
                      <a:moveTo>
                        <a:pt x="76108" y="522336"/>
                      </a:moveTo>
                      <a:cubicBezTo>
                        <a:pt x="59916" y="522336"/>
                        <a:pt x="43533" y="517192"/>
                        <a:pt x="29722" y="506524"/>
                      </a:cubicBezTo>
                      <a:cubicBezTo>
                        <a:pt x="-3616" y="480902"/>
                        <a:pt x="-9807" y="432991"/>
                        <a:pt x="15720" y="399654"/>
                      </a:cubicBezTo>
                      <a:lnTo>
                        <a:pt x="300231" y="29703"/>
                      </a:lnTo>
                      <a:cubicBezTo>
                        <a:pt x="325854" y="-3635"/>
                        <a:pt x="373765" y="-9826"/>
                        <a:pt x="407102" y="15796"/>
                      </a:cubicBezTo>
                      <a:cubicBezTo>
                        <a:pt x="423200" y="28179"/>
                        <a:pt x="433486" y="46086"/>
                        <a:pt x="436153" y="66374"/>
                      </a:cubicBezTo>
                      <a:cubicBezTo>
                        <a:pt x="438820" y="86662"/>
                        <a:pt x="433391" y="106569"/>
                        <a:pt x="421104" y="122667"/>
                      </a:cubicBezTo>
                      <a:lnTo>
                        <a:pt x="136592" y="492618"/>
                      </a:lnTo>
                      <a:cubicBezTo>
                        <a:pt x="121638" y="512049"/>
                        <a:pt x="98968" y="522336"/>
                        <a:pt x="76108" y="522336"/>
                      </a:cubicBezTo>
                      <a:close/>
                      <a:moveTo>
                        <a:pt x="360810" y="28560"/>
                      </a:moveTo>
                      <a:cubicBezTo>
                        <a:pt x="346523" y="28560"/>
                        <a:pt x="332331" y="34941"/>
                        <a:pt x="322996" y="47133"/>
                      </a:cubicBezTo>
                      <a:lnTo>
                        <a:pt x="38485" y="417084"/>
                      </a:lnTo>
                      <a:cubicBezTo>
                        <a:pt x="22483" y="437944"/>
                        <a:pt x="26388" y="467853"/>
                        <a:pt x="47247" y="483855"/>
                      </a:cubicBezTo>
                      <a:lnTo>
                        <a:pt x="47247" y="483855"/>
                      </a:lnTo>
                      <a:cubicBezTo>
                        <a:pt x="57249" y="491570"/>
                        <a:pt x="69726" y="494904"/>
                        <a:pt x="82395" y="493284"/>
                      </a:cubicBezTo>
                      <a:cubicBezTo>
                        <a:pt x="95063" y="491665"/>
                        <a:pt x="106303" y="485188"/>
                        <a:pt x="114018" y="475187"/>
                      </a:cubicBezTo>
                      <a:lnTo>
                        <a:pt x="398530" y="105236"/>
                      </a:lnTo>
                      <a:cubicBezTo>
                        <a:pt x="406245" y="95235"/>
                        <a:pt x="409578" y="82757"/>
                        <a:pt x="407959" y="70089"/>
                      </a:cubicBezTo>
                      <a:cubicBezTo>
                        <a:pt x="406340" y="57420"/>
                        <a:pt x="399863" y="46181"/>
                        <a:pt x="389862" y="38466"/>
                      </a:cubicBezTo>
                      <a:cubicBezTo>
                        <a:pt x="381099" y="31798"/>
                        <a:pt x="370907" y="28560"/>
                        <a:pt x="360810" y="285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44" name="Google Shape;1744;p46"/>
              <p:cNvSpPr/>
              <p:nvPr/>
            </p:nvSpPr>
            <p:spPr>
              <a:xfrm>
                <a:off x="8435816" y="1106899"/>
                <a:ext cx="115538" cy="196310"/>
              </a:xfrm>
              <a:custGeom>
                <a:rect b="b" l="l" r="r" t="t"/>
                <a:pathLst>
                  <a:path extrusionOk="0" h="196310" w="115538">
                    <a:moveTo>
                      <a:pt x="60388" y="196310"/>
                    </a:moveTo>
                    <a:lnTo>
                      <a:pt x="0" y="149828"/>
                    </a:lnTo>
                    <a:lnTo>
                      <a:pt x="55150" y="0"/>
                    </a:lnTo>
                    <a:lnTo>
                      <a:pt x="115538" y="46387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46"/>
              <p:cNvSpPr/>
              <p:nvPr/>
            </p:nvSpPr>
            <p:spPr>
              <a:xfrm>
                <a:off x="8466611" y="460493"/>
                <a:ext cx="768161" cy="683935"/>
              </a:xfrm>
              <a:custGeom>
                <a:rect b="b" l="l" r="r" t="t"/>
                <a:pathLst>
                  <a:path extrusionOk="0" h="683935" w="768161">
                    <a:moveTo>
                      <a:pt x="768162" y="72716"/>
                    </a:moveTo>
                    <a:cubicBezTo>
                      <a:pt x="697010" y="42617"/>
                      <a:pt x="612332" y="59190"/>
                      <a:pt x="557850" y="118626"/>
                    </a:cubicBezTo>
                    <a:lnTo>
                      <a:pt x="82552" y="636215"/>
                    </a:lnTo>
                    <a:cubicBezTo>
                      <a:pt x="71122" y="651074"/>
                      <a:pt x="73884" y="672600"/>
                      <a:pt x="88743" y="683935"/>
                    </a:cubicBezTo>
                    <a:lnTo>
                      <a:pt x="13210" y="625833"/>
                    </a:lnTo>
                    <a:cubicBezTo>
                      <a:pt x="-1554" y="614498"/>
                      <a:pt x="-4411" y="592971"/>
                      <a:pt x="7019" y="578113"/>
                    </a:cubicBezTo>
                    <a:lnTo>
                      <a:pt x="482316" y="60524"/>
                    </a:lnTo>
                    <a:cubicBezTo>
                      <a:pt x="547943" y="-10914"/>
                      <a:pt x="657291" y="-20343"/>
                      <a:pt x="734157" y="38807"/>
                    </a:cubicBezTo>
                    <a:cubicBezTo>
                      <a:pt x="747207" y="48808"/>
                      <a:pt x="758637" y="60143"/>
                      <a:pt x="768162" y="72716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46"/>
              <p:cNvSpPr/>
              <p:nvPr/>
            </p:nvSpPr>
            <p:spPr>
              <a:xfrm>
                <a:off x="8725685" y="613189"/>
                <a:ext cx="390596" cy="484128"/>
              </a:xfrm>
              <a:custGeom>
                <a:rect b="b" l="l" r="r" t="t"/>
                <a:pathLst>
                  <a:path extrusionOk="0" h="484128" w="390596">
                    <a:moveTo>
                      <a:pt x="44172" y="483995"/>
                    </a:moveTo>
                    <a:cubicBezTo>
                      <a:pt x="33695" y="484757"/>
                      <a:pt x="23789" y="482280"/>
                      <a:pt x="15788" y="476089"/>
                    </a:cubicBezTo>
                    <a:cubicBezTo>
                      <a:pt x="-5167" y="459992"/>
                      <a:pt x="-5262" y="424845"/>
                      <a:pt x="15502" y="397794"/>
                    </a:cubicBezTo>
                    <a:lnTo>
                      <a:pt x="300014" y="27843"/>
                    </a:lnTo>
                    <a:cubicBezTo>
                      <a:pt x="320779" y="792"/>
                      <a:pt x="354878" y="-8067"/>
                      <a:pt x="375738" y="8031"/>
                    </a:cubicBezTo>
                    <a:cubicBezTo>
                      <a:pt x="383739" y="14222"/>
                      <a:pt x="388692" y="23175"/>
                      <a:pt x="390597" y="33462"/>
                    </a:cubicBezTo>
                    <a:cubicBezTo>
                      <a:pt x="373833" y="34796"/>
                      <a:pt x="356021" y="44511"/>
                      <a:pt x="343257" y="61180"/>
                    </a:cubicBezTo>
                    <a:lnTo>
                      <a:pt x="58746" y="431131"/>
                    </a:lnTo>
                    <a:cubicBezTo>
                      <a:pt x="45982" y="447705"/>
                      <a:pt x="41125" y="467421"/>
                      <a:pt x="44172" y="483995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Three blocks">
  <p:cSld name="CUSTOM_21_2_1_1_1_1_1_1_1_1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7"/>
          <p:cNvSpPr/>
          <p:nvPr/>
        </p:nvSpPr>
        <p:spPr>
          <a:xfrm>
            <a:off x="525588" y="1772519"/>
            <a:ext cx="234386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9" name="Google Shape;1749;p47"/>
          <p:cNvSpPr/>
          <p:nvPr/>
        </p:nvSpPr>
        <p:spPr>
          <a:xfrm>
            <a:off x="6237401" y="1756649"/>
            <a:ext cx="2343653" cy="2818484"/>
          </a:xfrm>
          <a:custGeom>
            <a:rect b="b" l="l" r="r" t="t"/>
            <a:pathLst>
              <a:path extrusionOk="0" h="1111828" w="1072610">
                <a:moveTo>
                  <a:pt x="1072603" y="1081075"/>
                </a:moveTo>
                <a:cubicBezTo>
                  <a:pt x="1072603" y="1081075"/>
                  <a:pt x="918774" y="1106411"/>
                  <a:pt x="868577" y="1106411"/>
                </a:cubicBezTo>
                <a:cubicBezTo>
                  <a:pt x="809046" y="1106411"/>
                  <a:pt x="658551" y="1122318"/>
                  <a:pt x="536250" y="1099553"/>
                </a:cubicBezTo>
                <a:cubicBezTo>
                  <a:pt x="451192" y="1083647"/>
                  <a:pt x="332891" y="1095362"/>
                  <a:pt x="246309" y="1095743"/>
                </a:cubicBezTo>
                <a:cubicBezTo>
                  <a:pt x="174300" y="1095743"/>
                  <a:pt x="-7" y="1081361"/>
                  <a:pt x="-7" y="1081361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0" name="Google Shape;1750;p47"/>
          <p:cNvSpPr/>
          <p:nvPr/>
        </p:nvSpPr>
        <p:spPr>
          <a:xfrm>
            <a:off x="3420639" y="1741300"/>
            <a:ext cx="2343653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1" name="Google Shape;1751;p47"/>
          <p:cNvSpPr/>
          <p:nvPr/>
        </p:nvSpPr>
        <p:spPr>
          <a:xfrm>
            <a:off x="6121768" y="1579003"/>
            <a:ext cx="634770" cy="662329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47"/>
          <p:cNvSpPr/>
          <p:nvPr/>
        </p:nvSpPr>
        <p:spPr>
          <a:xfrm>
            <a:off x="8078563" y="1575628"/>
            <a:ext cx="700673" cy="669069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47"/>
          <p:cNvSpPr/>
          <p:nvPr/>
        </p:nvSpPr>
        <p:spPr>
          <a:xfrm>
            <a:off x="5358786" y="1591221"/>
            <a:ext cx="631475" cy="637915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47"/>
          <p:cNvSpPr/>
          <p:nvPr/>
        </p:nvSpPr>
        <p:spPr>
          <a:xfrm>
            <a:off x="3201450" y="1571737"/>
            <a:ext cx="693334" cy="592980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47"/>
          <p:cNvSpPr/>
          <p:nvPr/>
        </p:nvSpPr>
        <p:spPr>
          <a:xfrm>
            <a:off x="364762" y="1608442"/>
            <a:ext cx="662180" cy="603466"/>
          </a:xfrm>
          <a:custGeom>
            <a:rect b="b" l="l" r="r" t="t"/>
            <a:pathLst>
              <a:path extrusionOk="0" h="383762" w="421100">
                <a:moveTo>
                  <a:pt x="346036" y="-13"/>
                </a:moveTo>
                <a:lnTo>
                  <a:pt x="366038" y="22942"/>
                </a:lnTo>
                <a:cubicBezTo>
                  <a:pt x="359649" y="27305"/>
                  <a:pt x="354418" y="33153"/>
                  <a:pt x="350798" y="39992"/>
                </a:cubicBezTo>
                <a:cubicBezTo>
                  <a:pt x="357762" y="42107"/>
                  <a:pt x="365286" y="41316"/>
                  <a:pt x="371658" y="37801"/>
                </a:cubicBezTo>
                <a:cubicBezTo>
                  <a:pt x="371128" y="47612"/>
                  <a:pt x="368972" y="57271"/>
                  <a:pt x="365276" y="66376"/>
                </a:cubicBezTo>
                <a:cubicBezTo>
                  <a:pt x="371087" y="65614"/>
                  <a:pt x="388803" y="56851"/>
                  <a:pt x="394709" y="55899"/>
                </a:cubicBezTo>
                <a:cubicBezTo>
                  <a:pt x="398328" y="66853"/>
                  <a:pt x="413759" y="80664"/>
                  <a:pt x="421093" y="96856"/>
                </a:cubicBezTo>
                <a:cubicBezTo>
                  <a:pt x="320509" y="199536"/>
                  <a:pt x="195350" y="287356"/>
                  <a:pt x="85241" y="383749"/>
                </a:cubicBezTo>
                <a:cubicBezTo>
                  <a:pt x="78479" y="380035"/>
                  <a:pt x="72287" y="369367"/>
                  <a:pt x="65525" y="365652"/>
                </a:cubicBezTo>
                <a:lnTo>
                  <a:pt x="77240" y="350031"/>
                </a:lnTo>
                <a:cubicBezTo>
                  <a:pt x="68858" y="352031"/>
                  <a:pt x="55714" y="348507"/>
                  <a:pt x="47332" y="350031"/>
                </a:cubicBezTo>
                <a:cubicBezTo>
                  <a:pt x="54138" y="342887"/>
                  <a:pt x="60026" y="334915"/>
                  <a:pt x="64858" y="326314"/>
                </a:cubicBezTo>
                <a:cubicBezTo>
                  <a:pt x="59429" y="326314"/>
                  <a:pt x="32473" y="328123"/>
                  <a:pt x="28568" y="328505"/>
                </a:cubicBezTo>
                <a:lnTo>
                  <a:pt x="-7" y="295262"/>
                </a:lnTo>
                <a:cubicBezTo>
                  <a:pt x="34092" y="254590"/>
                  <a:pt x="104101" y="197821"/>
                  <a:pt x="133343" y="174009"/>
                </a:cubicBezTo>
                <a:cubicBezTo>
                  <a:pt x="214019" y="109906"/>
                  <a:pt x="265073" y="63900"/>
                  <a:pt x="346036" y="-13"/>
                </a:cubicBezTo>
                <a:close/>
              </a:path>
            </a:pathLst>
          </a:custGeom>
          <a:solidFill>
            <a:schemeClr val="accen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47"/>
          <p:cNvSpPr/>
          <p:nvPr/>
        </p:nvSpPr>
        <p:spPr>
          <a:xfrm>
            <a:off x="2419125" y="1571739"/>
            <a:ext cx="695131" cy="676857"/>
          </a:xfrm>
          <a:custGeom>
            <a:rect b="b" l="l" r="r" t="t"/>
            <a:pathLst>
              <a:path extrusionOk="0" h="430434" w="442055">
                <a:moveTo>
                  <a:pt x="68287" y="14941"/>
                </a:moveTo>
                <a:cubicBezTo>
                  <a:pt x="75050" y="21704"/>
                  <a:pt x="81812" y="23895"/>
                  <a:pt x="87337" y="31420"/>
                </a:cubicBezTo>
                <a:cubicBezTo>
                  <a:pt x="79279" y="31172"/>
                  <a:pt x="71459" y="28667"/>
                  <a:pt x="64763" y="24181"/>
                </a:cubicBezTo>
                <a:cubicBezTo>
                  <a:pt x="56476" y="32086"/>
                  <a:pt x="54666" y="33039"/>
                  <a:pt x="46284" y="40945"/>
                </a:cubicBezTo>
                <a:lnTo>
                  <a:pt x="59524" y="54184"/>
                </a:lnTo>
                <a:cubicBezTo>
                  <a:pt x="45332" y="46850"/>
                  <a:pt x="28853" y="52660"/>
                  <a:pt x="26377" y="65805"/>
                </a:cubicBezTo>
                <a:cubicBezTo>
                  <a:pt x="27615" y="67900"/>
                  <a:pt x="40855" y="84855"/>
                  <a:pt x="42093" y="86569"/>
                </a:cubicBezTo>
                <a:cubicBezTo>
                  <a:pt x="33882" y="83902"/>
                  <a:pt x="25472" y="81864"/>
                  <a:pt x="16947" y="80473"/>
                </a:cubicBezTo>
                <a:cubicBezTo>
                  <a:pt x="11899" y="88855"/>
                  <a:pt x="4279" y="94094"/>
                  <a:pt x="-7" y="102000"/>
                </a:cubicBezTo>
                <a:cubicBezTo>
                  <a:pt x="77526" y="171723"/>
                  <a:pt x="342893" y="400228"/>
                  <a:pt x="369277" y="430422"/>
                </a:cubicBezTo>
                <a:lnTo>
                  <a:pt x="389660" y="397180"/>
                </a:lnTo>
                <a:cubicBezTo>
                  <a:pt x="382279" y="394970"/>
                  <a:pt x="375563" y="390941"/>
                  <a:pt x="370134" y="385464"/>
                </a:cubicBezTo>
                <a:cubicBezTo>
                  <a:pt x="375792" y="385578"/>
                  <a:pt x="381412" y="386502"/>
                  <a:pt x="386803" y="388226"/>
                </a:cubicBezTo>
                <a:cubicBezTo>
                  <a:pt x="395213" y="389617"/>
                  <a:pt x="403157" y="383930"/>
                  <a:pt x="404548" y="375520"/>
                </a:cubicBezTo>
                <a:cubicBezTo>
                  <a:pt x="404834" y="373796"/>
                  <a:pt x="404824" y="372043"/>
                  <a:pt x="404519" y="370319"/>
                </a:cubicBezTo>
                <a:cubicBezTo>
                  <a:pt x="396109" y="367271"/>
                  <a:pt x="388375" y="362613"/>
                  <a:pt x="381755" y="356603"/>
                </a:cubicBezTo>
                <a:cubicBezTo>
                  <a:pt x="394089" y="362490"/>
                  <a:pt x="408767" y="360347"/>
                  <a:pt x="418902" y="351174"/>
                </a:cubicBezTo>
                <a:lnTo>
                  <a:pt x="403472" y="336886"/>
                </a:lnTo>
                <a:cubicBezTo>
                  <a:pt x="411530" y="336429"/>
                  <a:pt x="419550" y="338248"/>
                  <a:pt x="426617" y="342125"/>
                </a:cubicBezTo>
                <a:lnTo>
                  <a:pt x="442048" y="317836"/>
                </a:lnTo>
                <a:cubicBezTo>
                  <a:pt x="415930" y="302415"/>
                  <a:pt x="391422" y="284423"/>
                  <a:pt x="368896" y="264115"/>
                </a:cubicBezTo>
                <a:cubicBezTo>
                  <a:pt x="345750" y="243446"/>
                  <a:pt x="139724" y="56851"/>
                  <a:pt x="120579" y="35515"/>
                </a:cubicBezTo>
                <a:cubicBezTo>
                  <a:pt x="114674" y="28943"/>
                  <a:pt x="89909" y="3226"/>
                  <a:pt x="82003" y="-13"/>
                </a:cubicBezTo>
                <a:cubicBezTo>
                  <a:pt x="82098" y="82"/>
                  <a:pt x="73145" y="8941"/>
                  <a:pt x="68287" y="14941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7" name="Google Shape;1757;p47"/>
          <p:cNvGrpSpPr/>
          <p:nvPr/>
        </p:nvGrpSpPr>
        <p:grpSpPr>
          <a:xfrm rot="-3084922">
            <a:off x="436589" y="4188912"/>
            <a:ext cx="476279" cy="605255"/>
            <a:chOff x="16453107" y="5822292"/>
            <a:chExt cx="952664" cy="1210645"/>
          </a:xfrm>
        </p:grpSpPr>
        <p:grpSp>
          <p:nvGrpSpPr>
            <p:cNvPr id="1758" name="Google Shape;1758;p47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1759" name="Google Shape;1759;p47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1760" name="Google Shape;1760;p47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1" name="Google Shape;1761;p47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62" name="Google Shape;1762;p47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63" name="Google Shape;1763;p47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1764" name="Google Shape;1764;p47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5" name="Google Shape;1765;p47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6" name="Google Shape;1766;p47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1767" name="Google Shape;1767;p47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8" name="Google Shape;1768;p47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69" name="Google Shape;1769;p47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1770" name="Google Shape;1770;p47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1" name="Google Shape;1771;p47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2" name="Google Shape;1772;p47"/>
            <p:cNvGrpSpPr/>
            <p:nvPr/>
          </p:nvGrpSpPr>
          <p:grpSpPr>
            <a:xfrm rot="-408978">
              <a:off x="16516689" y="5867319"/>
              <a:ext cx="825500" cy="1120590"/>
              <a:chOff x="4584954" y="2452115"/>
              <a:chExt cx="607790" cy="825055"/>
            </a:xfrm>
          </p:grpSpPr>
          <p:grpSp>
            <p:nvGrpSpPr>
              <p:cNvPr id="1773" name="Google Shape;1773;p47"/>
              <p:cNvGrpSpPr/>
              <p:nvPr/>
            </p:nvGrpSpPr>
            <p:grpSpPr>
              <a:xfrm>
                <a:off x="4584954" y="2452115"/>
                <a:ext cx="607790" cy="825055"/>
                <a:chOff x="4584954" y="2452115"/>
                <a:chExt cx="607790" cy="825055"/>
              </a:xfrm>
            </p:grpSpPr>
            <p:sp>
              <p:nvSpPr>
                <p:cNvPr id="1774" name="Google Shape;1774;p47"/>
                <p:cNvSpPr/>
                <p:nvPr/>
              </p:nvSpPr>
              <p:spPr>
                <a:xfrm>
                  <a:off x="4599241" y="2466402"/>
                  <a:ext cx="579215" cy="796480"/>
                </a:xfrm>
                <a:custGeom>
                  <a:rect b="b" l="l" r="r" t="t"/>
                  <a:pathLst>
                    <a:path extrusionOk="0" h="796480" w="579215">
                      <a:moveTo>
                        <a:pt x="470630" y="398240"/>
                      </a:moveTo>
                      <a:cubicBezTo>
                        <a:pt x="470630" y="472916"/>
                        <a:pt x="516731" y="535686"/>
                        <a:pt x="579215" y="553498"/>
                      </a:cubicBezTo>
                      <a:lnTo>
                        <a:pt x="579215" y="796481"/>
                      </a:lnTo>
                      <a:lnTo>
                        <a:pt x="0" y="796481"/>
                      </a:lnTo>
                      <a:lnTo>
                        <a:pt x="0" y="553498"/>
                      </a:lnTo>
                      <a:cubicBezTo>
                        <a:pt x="62484" y="535686"/>
                        <a:pt x="108585" y="472916"/>
                        <a:pt x="108585" y="398240"/>
                      </a:cubicBezTo>
                      <a:cubicBezTo>
                        <a:pt x="108585" y="323564"/>
                        <a:pt x="62484" y="260795"/>
                        <a:pt x="0" y="242983"/>
                      </a:cubicBezTo>
                      <a:lnTo>
                        <a:pt x="0" y="0"/>
                      </a:lnTo>
                      <a:lnTo>
                        <a:pt x="579215" y="0"/>
                      </a:lnTo>
                      <a:lnTo>
                        <a:pt x="579215" y="242983"/>
                      </a:lnTo>
                      <a:cubicBezTo>
                        <a:pt x="516731" y="260795"/>
                        <a:pt x="470630" y="323564"/>
                        <a:pt x="470630" y="39824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47"/>
                <p:cNvSpPr/>
                <p:nvPr/>
              </p:nvSpPr>
              <p:spPr>
                <a:xfrm>
                  <a:off x="4584954" y="2452115"/>
                  <a:ext cx="607790" cy="825055"/>
                </a:xfrm>
                <a:custGeom>
                  <a:rect b="b" l="l" r="r" t="t"/>
                  <a:pathLst>
                    <a:path extrusionOk="0" h="825055" w="607790">
                      <a:moveTo>
                        <a:pt x="593503" y="825056"/>
                      </a:moveTo>
                      <a:lnTo>
                        <a:pt x="14288" y="825056"/>
                      </a:lnTo>
                      <a:cubicBezTo>
                        <a:pt x="6382" y="825056"/>
                        <a:pt x="0" y="818674"/>
                        <a:pt x="0" y="810768"/>
                      </a:cubicBezTo>
                      <a:lnTo>
                        <a:pt x="0" y="567785"/>
                      </a:lnTo>
                      <a:cubicBezTo>
                        <a:pt x="0" y="561404"/>
                        <a:pt x="4191" y="555784"/>
                        <a:pt x="10382" y="554069"/>
                      </a:cubicBezTo>
                      <a:cubicBezTo>
                        <a:pt x="68199" y="537591"/>
                        <a:pt x="108585" y="479393"/>
                        <a:pt x="108585" y="412528"/>
                      </a:cubicBezTo>
                      <a:cubicBezTo>
                        <a:pt x="108585" y="345662"/>
                        <a:pt x="68199" y="287465"/>
                        <a:pt x="10382" y="270986"/>
                      </a:cubicBezTo>
                      <a:cubicBezTo>
                        <a:pt x="4286" y="269272"/>
                        <a:pt x="0" y="263652"/>
                        <a:pt x="0" y="257270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593503" y="0"/>
                      </a:lnTo>
                      <a:cubicBezTo>
                        <a:pt x="601409" y="0"/>
                        <a:pt x="607790" y="6382"/>
                        <a:pt x="607790" y="14288"/>
                      </a:cubicBezTo>
                      <a:lnTo>
                        <a:pt x="607790" y="257270"/>
                      </a:lnTo>
                      <a:cubicBezTo>
                        <a:pt x="607790" y="263652"/>
                        <a:pt x="603599" y="269272"/>
                        <a:pt x="597408" y="270986"/>
                      </a:cubicBezTo>
                      <a:cubicBezTo>
                        <a:pt x="539591" y="287465"/>
                        <a:pt x="499205" y="345662"/>
                        <a:pt x="499205" y="412528"/>
                      </a:cubicBezTo>
                      <a:cubicBezTo>
                        <a:pt x="499205" y="479393"/>
                        <a:pt x="539591" y="537591"/>
                        <a:pt x="597408" y="554069"/>
                      </a:cubicBezTo>
                      <a:cubicBezTo>
                        <a:pt x="603504" y="555784"/>
                        <a:pt x="607790" y="561404"/>
                        <a:pt x="607790" y="567785"/>
                      </a:cubicBezTo>
                      <a:lnTo>
                        <a:pt x="607790" y="810768"/>
                      </a:lnTo>
                      <a:cubicBezTo>
                        <a:pt x="607790" y="818579"/>
                        <a:pt x="601409" y="825056"/>
                        <a:pt x="593503" y="825056"/>
                      </a:cubicBezTo>
                      <a:close/>
                      <a:moveTo>
                        <a:pt x="28575" y="796481"/>
                      </a:moveTo>
                      <a:lnTo>
                        <a:pt x="579215" y="796481"/>
                      </a:lnTo>
                      <a:lnTo>
                        <a:pt x="579215" y="578168"/>
                      </a:lnTo>
                      <a:cubicBezTo>
                        <a:pt x="514731" y="554641"/>
                        <a:pt x="470630" y="488061"/>
                        <a:pt x="470630" y="412528"/>
                      </a:cubicBezTo>
                      <a:cubicBezTo>
                        <a:pt x="470630" y="336995"/>
                        <a:pt x="514731" y="270510"/>
                        <a:pt x="579215" y="246888"/>
                      </a:cubicBezTo>
                      <a:lnTo>
                        <a:pt x="579215" y="28575"/>
                      </a:lnTo>
                      <a:lnTo>
                        <a:pt x="28575" y="28575"/>
                      </a:lnTo>
                      <a:lnTo>
                        <a:pt x="28575" y="246888"/>
                      </a:lnTo>
                      <a:cubicBezTo>
                        <a:pt x="93059" y="270415"/>
                        <a:pt x="137160" y="336899"/>
                        <a:pt x="137160" y="412528"/>
                      </a:cubicBezTo>
                      <a:cubicBezTo>
                        <a:pt x="137160" y="488061"/>
                        <a:pt x="93059" y="554546"/>
                        <a:pt x="28575" y="578168"/>
                      </a:cubicBezTo>
                      <a:lnTo>
                        <a:pt x="28575" y="79648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76" name="Google Shape;1776;p47"/>
              <p:cNvSpPr/>
              <p:nvPr/>
            </p:nvSpPr>
            <p:spPr>
              <a:xfrm>
                <a:off x="4599241" y="2466402"/>
                <a:ext cx="232409" cy="796480"/>
              </a:xfrm>
              <a:custGeom>
                <a:rect b="b" l="l" r="r" t="t"/>
                <a:pathLst>
                  <a:path extrusionOk="0" h="796480" w="232409">
                    <a:moveTo>
                      <a:pt x="232410" y="398240"/>
                    </a:moveTo>
                    <a:cubicBezTo>
                      <a:pt x="232410" y="472916"/>
                      <a:pt x="186214" y="535686"/>
                      <a:pt x="123825" y="553498"/>
                    </a:cubicBezTo>
                    <a:lnTo>
                      <a:pt x="123825" y="796481"/>
                    </a:lnTo>
                    <a:lnTo>
                      <a:pt x="0" y="796481"/>
                    </a:lnTo>
                    <a:lnTo>
                      <a:pt x="0" y="553498"/>
                    </a:lnTo>
                    <a:cubicBezTo>
                      <a:pt x="62389" y="535686"/>
                      <a:pt x="108585" y="472916"/>
                      <a:pt x="108585" y="398240"/>
                    </a:cubicBezTo>
                    <a:cubicBezTo>
                      <a:pt x="108585" y="323564"/>
                      <a:pt x="62389" y="260795"/>
                      <a:pt x="0" y="242983"/>
                    </a:cubicBezTo>
                    <a:lnTo>
                      <a:pt x="0" y="0"/>
                    </a:lnTo>
                    <a:lnTo>
                      <a:pt x="123825" y="0"/>
                    </a:lnTo>
                    <a:lnTo>
                      <a:pt x="123825" y="242983"/>
                    </a:lnTo>
                    <a:cubicBezTo>
                      <a:pt x="186214" y="260795"/>
                      <a:pt x="232410" y="323564"/>
                      <a:pt x="232410" y="39824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777" name="Google Shape;1777;p47"/>
              <p:cNvGrpSpPr/>
              <p:nvPr/>
            </p:nvGrpSpPr>
            <p:grpSpPr>
              <a:xfrm>
                <a:off x="4745259" y="2514218"/>
                <a:ext cx="287178" cy="752570"/>
                <a:chOff x="4745259" y="2514218"/>
                <a:chExt cx="287178" cy="752570"/>
              </a:xfrm>
            </p:grpSpPr>
            <p:sp>
              <p:nvSpPr>
                <p:cNvPr id="1778" name="Google Shape;1778;p47"/>
                <p:cNvSpPr/>
                <p:nvPr/>
              </p:nvSpPr>
              <p:spPr>
                <a:xfrm>
                  <a:off x="4759547" y="2528506"/>
                  <a:ext cx="258603" cy="723995"/>
                </a:xfrm>
                <a:custGeom>
                  <a:rect b="b" l="l" r="r" t="t"/>
                  <a:pathLst>
                    <a:path extrusionOk="0" h="723995" w="258603">
                      <a:moveTo>
                        <a:pt x="0" y="0"/>
                      </a:moveTo>
                      <a:lnTo>
                        <a:pt x="258604" y="0"/>
                      </a:lnTo>
                      <a:lnTo>
                        <a:pt x="258604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A1A1A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9" name="Google Shape;1779;p47"/>
                <p:cNvSpPr/>
                <p:nvPr/>
              </p:nvSpPr>
              <p:spPr>
                <a:xfrm>
                  <a:off x="4745259" y="2514218"/>
                  <a:ext cx="287178" cy="752570"/>
                </a:xfrm>
                <a:custGeom>
                  <a:rect b="b" l="l" r="r" t="t"/>
                  <a:pathLst>
                    <a:path extrusionOk="0" h="752570" w="287178">
                      <a:moveTo>
                        <a:pt x="272891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72891" y="0"/>
                      </a:lnTo>
                      <a:cubicBezTo>
                        <a:pt x="280797" y="0"/>
                        <a:pt x="287179" y="6382"/>
                        <a:pt x="287179" y="14288"/>
                      </a:cubicBezTo>
                      <a:lnTo>
                        <a:pt x="287179" y="738283"/>
                      </a:lnTo>
                      <a:cubicBezTo>
                        <a:pt x="287179" y="746189"/>
                        <a:pt x="280797" y="752570"/>
                        <a:pt x="272891" y="752570"/>
                      </a:cubicBezTo>
                      <a:close/>
                      <a:moveTo>
                        <a:pt x="28575" y="723995"/>
                      </a:moveTo>
                      <a:lnTo>
                        <a:pt x="258604" y="723995"/>
                      </a:lnTo>
                      <a:lnTo>
                        <a:pt x="258604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0" name="Google Shape;1780;p47"/>
              <p:cNvGrpSpPr/>
              <p:nvPr/>
            </p:nvGrpSpPr>
            <p:grpSpPr>
              <a:xfrm>
                <a:off x="4923662" y="2514218"/>
                <a:ext cx="111347" cy="752570"/>
                <a:chOff x="4923662" y="2514218"/>
                <a:chExt cx="111347" cy="752570"/>
              </a:xfrm>
            </p:grpSpPr>
            <p:sp>
              <p:nvSpPr>
                <p:cNvPr id="1781" name="Google Shape;1781;p47"/>
                <p:cNvSpPr/>
                <p:nvPr/>
              </p:nvSpPr>
              <p:spPr>
                <a:xfrm>
                  <a:off x="4937950" y="2528506"/>
                  <a:ext cx="82772" cy="723995"/>
                </a:xfrm>
                <a:custGeom>
                  <a:rect b="b" l="l" r="r" t="t"/>
                  <a:pathLst>
                    <a:path extrusionOk="0" h="723995" w="82772">
                      <a:moveTo>
                        <a:pt x="0" y="0"/>
                      </a:moveTo>
                      <a:lnTo>
                        <a:pt x="82772" y="0"/>
                      </a:lnTo>
                      <a:lnTo>
                        <a:pt x="82772" y="723995"/>
                      </a:lnTo>
                      <a:lnTo>
                        <a:pt x="0" y="723995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2" name="Google Shape;1782;p47"/>
                <p:cNvSpPr/>
                <p:nvPr/>
              </p:nvSpPr>
              <p:spPr>
                <a:xfrm>
                  <a:off x="4923662" y="2514218"/>
                  <a:ext cx="111347" cy="752570"/>
                </a:xfrm>
                <a:custGeom>
                  <a:rect b="b" l="l" r="r" t="t"/>
                  <a:pathLst>
                    <a:path extrusionOk="0" h="752570" w="111347">
                      <a:moveTo>
                        <a:pt x="97060" y="752570"/>
                      </a:moveTo>
                      <a:lnTo>
                        <a:pt x="14288" y="752570"/>
                      </a:lnTo>
                      <a:cubicBezTo>
                        <a:pt x="6382" y="752570"/>
                        <a:pt x="0" y="746189"/>
                        <a:pt x="0" y="738283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7060" y="0"/>
                      </a:lnTo>
                      <a:cubicBezTo>
                        <a:pt x="104966" y="0"/>
                        <a:pt x="111347" y="6382"/>
                        <a:pt x="111347" y="14288"/>
                      </a:cubicBezTo>
                      <a:lnTo>
                        <a:pt x="111347" y="738283"/>
                      </a:lnTo>
                      <a:cubicBezTo>
                        <a:pt x="111347" y="746189"/>
                        <a:pt x="104966" y="752570"/>
                        <a:pt x="97060" y="752570"/>
                      </a:cubicBezTo>
                      <a:close/>
                      <a:moveTo>
                        <a:pt x="28575" y="723995"/>
                      </a:moveTo>
                      <a:lnTo>
                        <a:pt x="82772" y="723995"/>
                      </a:lnTo>
                      <a:lnTo>
                        <a:pt x="82772" y="28575"/>
                      </a:lnTo>
                      <a:lnTo>
                        <a:pt x="28575" y="28575"/>
                      </a:lnTo>
                      <a:lnTo>
                        <a:pt x="28575" y="72399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83" name="Google Shape;1783;p47"/>
              <p:cNvGrpSpPr/>
              <p:nvPr/>
            </p:nvGrpSpPr>
            <p:grpSpPr>
              <a:xfrm>
                <a:off x="4799552" y="2803778"/>
                <a:ext cx="100965" cy="100964"/>
                <a:chOff x="4799552" y="2803778"/>
                <a:chExt cx="100965" cy="100964"/>
              </a:xfrm>
            </p:grpSpPr>
            <p:sp>
              <p:nvSpPr>
                <p:cNvPr id="1784" name="Google Shape;1784;p47"/>
                <p:cNvSpPr/>
                <p:nvPr/>
              </p:nvSpPr>
              <p:spPr>
                <a:xfrm>
                  <a:off x="4813839" y="2818066"/>
                  <a:ext cx="72390" cy="72389"/>
                </a:xfrm>
                <a:custGeom>
                  <a:rect b="b" l="l" r="r" t="t"/>
                  <a:pathLst>
                    <a:path extrusionOk="0" h="72389" w="72390">
                      <a:moveTo>
                        <a:pt x="72390" y="36195"/>
                      </a:moveTo>
                      <a:cubicBezTo>
                        <a:pt x="72390" y="56185"/>
                        <a:pt x="56185" y="72390"/>
                        <a:pt x="36195" y="72390"/>
                      </a:cubicBezTo>
                      <a:cubicBezTo>
                        <a:pt x="16205" y="72390"/>
                        <a:pt x="0" y="56185"/>
                        <a:pt x="0" y="36195"/>
                      </a:cubicBezTo>
                      <a:cubicBezTo>
                        <a:pt x="0" y="16205"/>
                        <a:pt x="16205" y="0"/>
                        <a:pt x="36195" y="0"/>
                      </a:cubicBezTo>
                      <a:cubicBezTo>
                        <a:pt x="56185" y="0"/>
                        <a:pt x="72390" y="16205"/>
                        <a:pt x="72390" y="36195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85" name="Google Shape;1785;p47"/>
                <p:cNvSpPr/>
                <p:nvPr/>
              </p:nvSpPr>
              <p:spPr>
                <a:xfrm>
                  <a:off x="4799552" y="2803778"/>
                  <a:ext cx="100965" cy="100964"/>
                </a:xfrm>
                <a:custGeom>
                  <a:rect b="b" l="l" r="r" t="t"/>
                  <a:pathLst>
                    <a:path extrusionOk="0" h="100964" w="100965">
                      <a:moveTo>
                        <a:pt x="50483" y="100965"/>
                      </a:moveTo>
                      <a:cubicBezTo>
                        <a:pt x="22670" y="100965"/>
                        <a:pt x="0" y="78296"/>
                        <a:pt x="0" y="50482"/>
                      </a:cubicBezTo>
                      <a:cubicBezTo>
                        <a:pt x="0" y="22670"/>
                        <a:pt x="22670" y="0"/>
                        <a:pt x="50483" y="0"/>
                      </a:cubicBezTo>
                      <a:cubicBezTo>
                        <a:pt x="78296" y="0"/>
                        <a:pt x="100965" y="22670"/>
                        <a:pt x="100965" y="50482"/>
                      </a:cubicBezTo>
                      <a:cubicBezTo>
                        <a:pt x="100965" y="78391"/>
                        <a:pt x="78296" y="100965"/>
                        <a:pt x="50483" y="100965"/>
                      </a:cubicBezTo>
                      <a:close/>
                      <a:moveTo>
                        <a:pt x="50483" y="28575"/>
                      </a:moveTo>
                      <a:cubicBezTo>
                        <a:pt x="38386" y="28575"/>
                        <a:pt x="28575" y="38386"/>
                        <a:pt x="28575" y="50482"/>
                      </a:cubicBezTo>
                      <a:cubicBezTo>
                        <a:pt x="28575" y="62579"/>
                        <a:pt x="38386" y="72390"/>
                        <a:pt x="50483" y="72390"/>
                      </a:cubicBezTo>
                      <a:cubicBezTo>
                        <a:pt x="62579" y="72390"/>
                        <a:pt x="72390" y="62579"/>
                        <a:pt x="72390" y="50482"/>
                      </a:cubicBezTo>
                      <a:cubicBezTo>
                        <a:pt x="72390" y="38386"/>
                        <a:pt x="62579" y="28575"/>
                        <a:pt x="50483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786" name="Google Shape;1786;p47"/>
          <p:cNvGrpSpPr/>
          <p:nvPr/>
        </p:nvGrpSpPr>
        <p:grpSpPr>
          <a:xfrm>
            <a:off x="8160035" y="3916174"/>
            <a:ext cx="692693" cy="820084"/>
            <a:chOff x="15662019" y="7573647"/>
            <a:chExt cx="1385387" cy="1640167"/>
          </a:xfrm>
        </p:grpSpPr>
        <p:grpSp>
          <p:nvGrpSpPr>
            <p:cNvPr id="1787" name="Google Shape;1787;p47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788" name="Google Shape;1788;p47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789" name="Google Shape;1789;p47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0" name="Google Shape;1790;p47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1" name="Google Shape;1791;p47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792" name="Google Shape;1792;p47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3" name="Google Shape;1793;p47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4" name="Google Shape;1794;p47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795" name="Google Shape;1795;p47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6" name="Google Shape;1796;p47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797" name="Google Shape;1797;p47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798" name="Google Shape;1798;p47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99" name="Google Shape;1799;p47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0" name="Google Shape;1800;p47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801" name="Google Shape;1801;p47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2" name="Google Shape;1802;p47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3" name="Google Shape;1803;p47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804" name="Google Shape;1804;p47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5" name="Google Shape;1805;p47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06" name="Google Shape;1806;p47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807" name="Google Shape;1807;p47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08" name="Google Shape;1808;p47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09" name="Google Shape;1809;p47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10" name="Google Shape;1810;p47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811" name="Google Shape;1811;p47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2" name="Google Shape;1812;p47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13" name="Google Shape;1813;p47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4" name="Google Shape;1814;p47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815" name="Google Shape;1815;p47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816" name="Google Shape;1816;p47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17" name="Google Shape;1817;p47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18" name="Google Shape;1818;p47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819" name="Google Shape;1819;p47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0" name="Google Shape;1820;p47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1" name="Google Shape;1821;p47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822" name="Google Shape;1822;p47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3" name="Google Shape;1823;p47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4" name="Google Shape;1824;p47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825" name="Google Shape;1825;p47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6" name="Google Shape;1826;p47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27" name="Google Shape;1827;p47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828" name="Google Shape;1828;p47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29" name="Google Shape;1829;p47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0" name="Google Shape;1830;p47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831" name="Google Shape;1831;p47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2" name="Google Shape;1832;p47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833" name="Google Shape;1833;p47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834" name="Google Shape;1834;p47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5" name="Google Shape;1835;p47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36" name="Google Shape;1836;p47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37" name="Google Shape;1837;p47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838" name="Google Shape;1838;p47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39" name="Google Shape;1839;p47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840" name="Google Shape;1840;p47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41" name="Google Shape;1841;p47"/>
          <p:cNvGrpSpPr/>
          <p:nvPr/>
        </p:nvGrpSpPr>
        <p:grpSpPr>
          <a:xfrm>
            <a:off x="8147568" y="478583"/>
            <a:ext cx="634382" cy="756268"/>
            <a:chOff x="16295136" y="957167"/>
            <a:chExt cx="1268764" cy="1512536"/>
          </a:xfrm>
        </p:grpSpPr>
        <p:grpSp>
          <p:nvGrpSpPr>
            <p:cNvPr id="1842" name="Google Shape;1842;p47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1843" name="Google Shape;1843;p47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844" name="Google Shape;1844;p47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845" name="Google Shape;1845;p47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6" name="Google Shape;1846;p47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47" name="Google Shape;1847;p47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848" name="Google Shape;1848;p47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9" name="Google Shape;1849;p47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50" name="Google Shape;1850;p47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1" name="Google Shape;1851;p47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1852" name="Google Shape;1852;p47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853" name="Google Shape;1853;p47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854" name="Google Shape;1854;p47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5" name="Google Shape;1855;p47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56" name="Google Shape;1856;p47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857" name="Google Shape;1857;p47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8" name="Google Shape;1858;p47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59" name="Google Shape;1859;p47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60" name="Google Shape;1860;p47"/>
          <p:cNvGrpSpPr/>
          <p:nvPr/>
        </p:nvGrpSpPr>
        <p:grpSpPr>
          <a:xfrm>
            <a:off x="502228" y="585644"/>
            <a:ext cx="651633" cy="763257"/>
            <a:chOff x="1148107" y="4032825"/>
            <a:chExt cx="1303265" cy="1526515"/>
          </a:xfrm>
        </p:grpSpPr>
        <p:grpSp>
          <p:nvGrpSpPr>
            <p:cNvPr id="1861" name="Google Shape;1861;p47"/>
            <p:cNvGrpSpPr/>
            <p:nvPr/>
          </p:nvGrpSpPr>
          <p:grpSpPr>
            <a:xfrm rot="-1773853">
              <a:off x="1427935" y="4129659"/>
              <a:ext cx="743609" cy="1330509"/>
              <a:chOff x="7289577" y="3651979"/>
              <a:chExt cx="482250" cy="862870"/>
            </a:xfrm>
          </p:grpSpPr>
          <p:grpSp>
            <p:nvGrpSpPr>
              <p:cNvPr id="1862" name="Google Shape;1862;p47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1863" name="Google Shape;1863;p47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1864" name="Google Shape;1864;p47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5" name="Google Shape;1865;p47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6" name="Google Shape;1866;p47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1867" name="Google Shape;1867;p47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8" name="Google Shape;1868;p47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69" name="Google Shape;1869;p47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1870" name="Google Shape;1870;p47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1" name="Google Shape;1871;p47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72" name="Google Shape;1872;p47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1873" name="Google Shape;1873;p47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4" name="Google Shape;1874;p47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75" name="Google Shape;1875;p47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47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47"/>
            <p:cNvGrpSpPr/>
            <p:nvPr/>
          </p:nvGrpSpPr>
          <p:grpSpPr>
            <a:xfrm rot="-1773853">
              <a:off x="1427935" y="4131996"/>
              <a:ext cx="743609" cy="1330509"/>
              <a:chOff x="7289577" y="3651979"/>
              <a:chExt cx="482250" cy="862870"/>
            </a:xfrm>
          </p:grpSpPr>
          <p:grpSp>
            <p:nvGrpSpPr>
              <p:cNvPr id="1878" name="Google Shape;1878;p47"/>
              <p:cNvGrpSpPr/>
              <p:nvPr/>
            </p:nvGrpSpPr>
            <p:grpSpPr>
              <a:xfrm>
                <a:off x="7289577" y="3651979"/>
                <a:ext cx="482250" cy="862870"/>
                <a:chOff x="7289577" y="3651979"/>
                <a:chExt cx="482250" cy="862870"/>
              </a:xfrm>
            </p:grpSpPr>
            <p:grpSp>
              <p:nvGrpSpPr>
                <p:cNvPr id="1879" name="Google Shape;1879;p47"/>
                <p:cNvGrpSpPr/>
                <p:nvPr/>
              </p:nvGrpSpPr>
              <p:grpSpPr>
                <a:xfrm>
                  <a:off x="7289577" y="4061840"/>
                  <a:ext cx="482250" cy="130968"/>
                  <a:chOff x="7289577" y="4061840"/>
                  <a:chExt cx="482250" cy="130968"/>
                </a:xfrm>
              </p:grpSpPr>
              <p:sp>
                <p:nvSpPr>
                  <p:cNvPr id="1880" name="Google Shape;1880;p47"/>
                  <p:cNvSpPr/>
                  <p:nvPr/>
                </p:nvSpPr>
                <p:spPr>
                  <a:xfrm>
                    <a:off x="7303865" y="4076128"/>
                    <a:ext cx="453675" cy="102393"/>
                  </a:xfrm>
                  <a:custGeom>
                    <a:rect b="b" l="l" r="r" t="t"/>
                    <a:pathLst>
                      <a:path extrusionOk="0" h="102393" w="453675">
                        <a:moveTo>
                          <a:pt x="431673" y="102394"/>
                        </a:moveTo>
                        <a:lnTo>
                          <a:pt x="22003" y="102394"/>
                        </a:lnTo>
                        <a:cubicBezTo>
                          <a:pt x="9811" y="102394"/>
                          <a:pt x="0" y="92488"/>
                          <a:pt x="0" y="80391"/>
                        </a:cubicBezTo>
                        <a:lnTo>
                          <a:pt x="0" y="22003"/>
                        </a:lnTo>
                        <a:cubicBezTo>
                          <a:pt x="0" y="9811"/>
                          <a:pt x="9906" y="0"/>
                          <a:pt x="22003" y="0"/>
                        </a:cubicBezTo>
                        <a:lnTo>
                          <a:pt x="431673" y="0"/>
                        </a:lnTo>
                        <a:cubicBezTo>
                          <a:pt x="443865" y="0"/>
                          <a:pt x="453676" y="9906"/>
                          <a:pt x="453676" y="22003"/>
                        </a:cubicBezTo>
                        <a:lnTo>
                          <a:pt x="453676" y="80391"/>
                        </a:lnTo>
                        <a:cubicBezTo>
                          <a:pt x="453676" y="92583"/>
                          <a:pt x="443770" y="102394"/>
                          <a:pt x="431673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1" name="Google Shape;1881;p47"/>
                  <p:cNvSpPr/>
                  <p:nvPr/>
                </p:nvSpPr>
                <p:spPr>
                  <a:xfrm>
                    <a:off x="7289577" y="4061840"/>
                    <a:ext cx="482250" cy="130968"/>
                  </a:xfrm>
                  <a:custGeom>
                    <a:rect b="b" l="l" r="r" t="t"/>
                    <a:pathLst>
                      <a:path extrusionOk="0" h="130968" w="482250">
                        <a:moveTo>
                          <a:pt x="445961" y="130969"/>
                        </a:moveTo>
                        <a:lnTo>
                          <a:pt x="36290" y="130969"/>
                        </a:lnTo>
                        <a:cubicBezTo>
                          <a:pt x="16288" y="130969"/>
                          <a:pt x="0" y="114681"/>
                          <a:pt x="0" y="94679"/>
                        </a:cubicBezTo>
                        <a:lnTo>
                          <a:pt x="0" y="36290"/>
                        </a:lnTo>
                        <a:cubicBezTo>
                          <a:pt x="0" y="16288"/>
                          <a:pt x="16288" y="0"/>
                          <a:pt x="36290" y="0"/>
                        </a:cubicBezTo>
                        <a:lnTo>
                          <a:pt x="445961" y="0"/>
                        </a:lnTo>
                        <a:cubicBezTo>
                          <a:pt x="465963" y="0"/>
                          <a:pt x="482251" y="16288"/>
                          <a:pt x="482251" y="36290"/>
                        </a:cubicBezTo>
                        <a:lnTo>
                          <a:pt x="482251" y="94679"/>
                        </a:lnTo>
                        <a:cubicBezTo>
                          <a:pt x="482251" y="114681"/>
                          <a:pt x="465963" y="130969"/>
                          <a:pt x="445961" y="130969"/>
                        </a:cubicBezTo>
                        <a:close/>
                        <a:moveTo>
                          <a:pt x="36290" y="28480"/>
                        </a:moveTo>
                        <a:cubicBezTo>
                          <a:pt x="32004" y="28480"/>
                          <a:pt x="28575" y="32004"/>
                          <a:pt x="28575" y="36195"/>
                        </a:cubicBezTo>
                        <a:lnTo>
                          <a:pt x="28575" y="94583"/>
                        </a:lnTo>
                        <a:cubicBezTo>
                          <a:pt x="28575" y="98870"/>
                          <a:pt x="32099" y="102298"/>
                          <a:pt x="36290" y="102298"/>
                        </a:cubicBezTo>
                        <a:lnTo>
                          <a:pt x="445961" y="102298"/>
                        </a:lnTo>
                        <a:cubicBezTo>
                          <a:pt x="450247" y="102298"/>
                          <a:pt x="453676" y="98774"/>
                          <a:pt x="453676" y="94583"/>
                        </a:cubicBezTo>
                        <a:lnTo>
                          <a:pt x="453676" y="36195"/>
                        </a:lnTo>
                        <a:cubicBezTo>
                          <a:pt x="453676" y="31909"/>
                          <a:pt x="450152" y="28480"/>
                          <a:pt x="445961" y="28480"/>
                        </a:cubicBezTo>
                        <a:lnTo>
                          <a:pt x="36290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2" name="Google Shape;1882;p47"/>
                <p:cNvGrpSpPr/>
                <p:nvPr/>
              </p:nvGrpSpPr>
              <p:grpSpPr>
                <a:xfrm>
                  <a:off x="7318724" y="3651979"/>
                  <a:ext cx="423767" cy="130968"/>
                  <a:chOff x="7318724" y="3651979"/>
                  <a:chExt cx="423767" cy="130968"/>
                </a:xfrm>
              </p:grpSpPr>
              <p:sp>
                <p:nvSpPr>
                  <p:cNvPr id="1883" name="Google Shape;1883;p47"/>
                  <p:cNvSpPr/>
                  <p:nvPr/>
                </p:nvSpPr>
                <p:spPr>
                  <a:xfrm>
                    <a:off x="7333011" y="3666267"/>
                    <a:ext cx="395192" cy="102393"/>
                  </a:xfrm>
                  <a:custGeom>
                    <a:rect b="b" l="l" r="r" t="t"/>
                    <a:pathLst>
                      <a:path extrusionOk="0" h="102393" w="395192">
                        <a:moveTo>
                          <a:pt x="375285" y="102394"/>
                        </a:moveTo>
                        <a:lnTo>
                          <a:pt x="19907" y="102394"/>
                        </a:lnTo>
                        <a:cubicBezTo>
                          <a:pt x="8858" y="102394"/>
                          <a:pt x="0" y="93440"/>
                          <a:pt x="0" y="82487"/>
                        </a:cubicBezTo>
                        <a:lnTo>
                          <a:pt x="0" y="19907"/>
                        </a:lnTo>
                        <a:cubicBezTo>
                          <a:pt x="0" y="8858"/>
                          <a:pt x="8954" y="0"/>
                          <a:pt x="19907" y="0"/>
                        </a:cubicBezTo>
                        <a:lnTo>
                          <a:pt x="375285" y="0"/>
                        </a:lnTo>
                        <a:cubicBezTo>
                          <a:pt x="386334" y="0"/>
                          <a:pt x="395192" y="8954"/>
                          <a:pt x="395192" y="19907"/>
                        </a:cubicBezTo>
                        <a:lnTo>
                          <a:pt x="395192" y="82487"/>
                        </a:lnTo>
                        <a:cubicBezTo>
                          <a:pt x="395288" y="93535"/>
                          <a:pt x="386334" y="102394"/>
                          <a:pt x="375285" y="10239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4" name="Google Shape;1884;p47"/>
                  <p:cNvSpPr/>
                  <p:nvPr/>
                </p:nvSpPr>
                <p:spPr>
                  <a:xfrm>
                    <a:off x="7318724" y="3651979"/>
                    <a:ext cx="423767" cy="130968"/>
                  </a:xfrm>
                  <a:custGeom>
                    <a:rect b="b" l="l" r="r" t="t"/>
                    <a:pathLst>
                      <a:path extrusionOk="0" h="130968" w="423767">
                        <a:moveTo>
                          <a:pt x="389572" y="130969"/>
                        </a:moveTo>
                        <a:lnTo>
                          <a:pt x="34195" y="130969"/>
                        </a:lnTo>
                        <a:cubicBezTo>
                          <a:pt x="15335" y="130969"/>
                          <a:pt x="0" y="115633"/>
                          <a:pt x="0" y="96774"/>
                        </a:cubicBezTo>
                        <a:lnTo>
                          <a:pt x="0" y="34195"/>
                        </a:lnTo>
                        <a:cubicBezTo>
                          <a:pt x="0" y="15335"/>
                          <a:pt x="15335" y="0"/>
                          <a:pt x="34195" y="0"/>
                        </a:cubicBezTo>
                        <a:lnTo>
                          <a:pt x="389572" y="0"/>
                        </a:lnTo>
                        <a:cubicBezTo>
                          <a:pt x="408432" y="0"/>
                          <a:pt x="423767" y="15335"/>
                          <a:pt x="423767" y="34195"/>
                        </a:cubicBezTo>
                        <a:lnTo>
                          <a:pt x="423767" y="96774"/>
                        </a:lnTo>
                        <a:cubicBezTo>
                          <a:pt x="423863" y="115633"/>
                          <a:pt x="408527" y="130969"/>
                          <a:pt x="389572" y="130969"/>
                        </a:cubicBezTo>
                        <a:close/>
                        <a:moveTo>
                          <a:pt x="34290" y="28575"/>
                        </a:moveTo>
                        <a:cubicBezTo>
                          <a:pt x="31147" y="28575"/>
                          <a:pt x="28670" y="31147"/>
                          <a:pt x="28670" y="34195"/>
                        </a:cubicBezTo>
                        <a:lnTo>
                          <a:pt x="28670" y="96774"/>
                        </a:lnTo>
                        <a:cubicBezTo>
                          <a:pt x="28670" y="99917"/>
                          <a:pt x="31242" y="102394"/>
                          <a:pt x="34290" y="102394"/>
                        </a:cubicBezTo>
                        <a:lnTo>
                          <a:pt x="389668" y="102394"/>
                        </a:lnTo>
                        <a:cubicBezTo>
                          <a:pt x="392811" y="102394"/>
                          <a:pt x="395288" y="99822"/>
                          <a:pt x="395288" y="96774"/>
                        </a:cubicBezTo>
                        <a:lnTo>
                          <a:pt x="395288" y="34195"/>
                        </a:lnTo>
                        <a:cubicBezTo>
                          <a:pt x="395288" y="31051"/>
                          <a:pt x="392716" y="28575"/>
                          <a:pt x="389668" y="28575"/>
                        </a:cubicBezTo>
                        <a:lnTo>
                          <a:pt x="34290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5" name="Google Shape;1885;p47"/>
                <p:cNvGrpSpPr/>
                <p:nvPr/>
              </p:nvGrpSpPr>
              <p:grpSpPr>
                <a:xfrm>
                  <a:off x="7304014" y="3754278"/>
                  <a:ext cx="453092" cy="336041"/>
                  <a:chOff x="7304014" y="3754278"/>
                  <a:chExt cx="453092" cy="336041"/>
                </a:xfrm>
              </p:grpSpPr>
              <p:sp>
                <p:nvSpPr>
                  <p:cNvPr id="1886" name="Google Shape;1886;p47"/>
                  <p:cNvSpPr/>
                  <p:nvPr/>
                </p:nvSpPr>
                <p:spPr>
                  <a:xfrm>
                    <a:off x="7318438" y="3768661"/>
                    <a:ext cx="424433" cy="307371"/>
                  </a:xfrm>
                  <a:custGeom>
                    <a:rect b="b" l="l" r="r" t="t"/>
                    <a:pathLst>
                      <a:path extrusionOk="0" h="307371" w="424433">
                        <a:moveTo>
                          <a:pt x="424434" y="307372"/>
                        </a:moveTo>
                        <a:lnTo>
                          <a:pt x="322040" y="225838"/>
                        </a:lnTo>
                        <a:lnTo>
                          <a:pt x="322040" y="83820"/>
                        </a:lnTo>
                        <a:lnTo>
                          <a:pt x="395192" y="0"/>
                        </a:lnTo>
                        <a:lnTo>
                          <a:pt x="29242" y="0"/>
                        </a:lnTo>
                        <a:lnTo>
                          <a:pt x="102489" y="83820"/>
                        </a:lnTo>
                        <a:lnTo>
                          <a:pt x="102489" y="225838"/>
                        </a:lnTo>
                        <a:lnTo>
                          <a:pt x="0" y="3073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7" name="Google Shape;1887;p47"/>
                  <p:cNvSpPr/>
                  <p:nvPr/>
                </p:nvSpPr>
                <p:spPr>
                  <a:xfrm>
                    <a:off x="7304014" y="3754278"/>
                    <a:ext cx="453092" cy="336041"/>
                  </a:xfrm>
                  <a:custGeom>
                    <a:rect b="b" l="l" r="r" t="t"/>
                    <a:pathLst>
                      <a:path extrusionOk="0" h="336041" w="453092">
                        <a:moveTo>
                          <a:pt x="438858" y="336042"/>
                        </a:moveTo>
                        <a:lnTo>
                          <a:pt x="14329" y="336042"/>
                        </a:lnTo>
                        <a:cubicBezTo>
                          <a:pt x="8233" y="336042"/>
                          <a:pt x="2804" y="332232"/>
                          <a:pt x="804" y="326517"/>
                        </a:cubicBezTo>
                        <a:cubicBezTo>
                          <a:pt x="-1196" y="320802"/>
                          <a:pt x="613" y="314420"/>
                          <a:pt x="5376" y="310610"/>
                        </a:cubicBezTo>
                        <a:lnTo>
                          <a:pt x="102435" y="233267"/>
                        </a:lnTo>
                        <a:lnTo>
                          <a:pt x="102435" y="103442"/>
                        </a:lnTo>
                        <a:lnTo>
                          <a:pt x="32808" y="23717"/>
                        </a:lnTo>
                        <a:cubicBezTo>
                          <a:pt x="29093" y="19526"/>
                          <a:pt x="28236" y="13526"/>
                          <a:pt x="30522" y="8382"/>
                        </a:cubicBezTo>
                        <a:cubicBezTo>
                          <a:pt x="32808" y="3239"/>
                          <a:pt x="37951" y="0"/>
                          <a:pt x="43571" y="0"/>
                        </a:cubicBezTo>
                        <a:lnTo>
                          <a:pt x="409522" y="0"/>
                        </a:lnTo>
                        <a:cubicBezTo>
                          <a:pt x="415141" y="0"/>
                          <a:pt x="420190" y="3239"/>
                          <a:pt x="422571" y="8382"/>
                        </a:cubicBezTo>
                        <a:cubicBezTo>
                          <a:pt x="424857" y="13526"/>
                          <a:pt x="423999" y="19431"/>
                          <a:pt x="420285" y="23717"/>
                        </a:cubicBezTo>
                        <a:lnTo>
                          <a:pt x="350657" y="103442"/>
                        </a:lnTo>
                        <a:lnTo>
                          <a:pt x="350657" y="233267"/>
                        </a:lnTo>
                        <a:lnTo>
                          <a:pt x="447717" y="310610"/>
                        </a:lnTo>
                        <a:cubicBezTo>
                          <a:pt x="452479" y="314420"/>
                          <a:pt x="454289" y="320802"/>
                          <a:pt x="452289" y="326517"/>
                        </a:cubicBezTo>
                        <a:cubicBezTo>
                          <a:pt x="450384" y="332232"/>
                          <a:pt x="444955" y="336042"/>
                          <a:pt x="438858" y="336042"/>
                        </a:cubicBezTo>
                        <a:close/>
                        <a:moveTo>
                          <a:pt x="55287" y="307467"/>
                        </a:moveTo>
                        <a:lnTo>
                          <a:pt x="397996" y="307467"/>
                        </a:lnTo>
                        <a:lnTo>
                          <a:pt x="327511" y="251365"/>
                        </a:lnTo>
                        <a:cubicBezTo>
                          <a:pt x="324082" y="248603"/>
                          <a:pt x="322082" y="244507"/>
                          <a:pt x="322082" y="240221"/>
                        </a:cubicBezTo>
                        <a:lnTo>
                          <a:pt x="322082" y="98203"/>
                        </a:lnTo>
                        <a:cubicBezTo>
                          <a:pt x="322082" y="94774"/>
                          <a:pt x="323320" y="91440"/>
                          <a:pt x="325606" y="88773"/>
                        </a:cubicBezTo>
                        <a:lnTo>
                          <a:pt x="378089" y="28670"/>
                        </a:lnTo>
                        <a:lnTo>
                          <a:pt x="75099" y="28670"/>
                        </a:lnTo>
                        <a:lnTo>
                          <a:pt x="127582" y="88773"/>
                        </a:lnTo>
                        <a:cubicBezTo>
                          <a:pt x="129867" y="91345"/>
                          <a:pt x="131106" y="94679"/>
                          <a:pt x="131106" y="98203"/>
                        </a:cubicBezTo>
                        <a:lnTo>
                          <a:pt x="131106" y="240221"/>
                        </a:lnTo>
                        <a:cubicBezTo>
                          <a:pt x="131106" y="244602"/>
                          <a:pt x="129106" y="248698"/>
                          <a:pt x="125676" y="251365"/>
                        </a:cubicBezTo>
                        <a:lnTo>
                          <a:pt x="55287" y="30746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88" name="Google Shape;1888;p47"/>
                <p:cNvGrpSpPr/>
                <p:nvPr/>
              </p:nvGrpSpPr>
              <p:grpSpPr>
                <a:xfrm>
                  <a:off x="7451165" y="4164234"/>
                  <a:ext cx="159069" cy="350615"/>
                  <a:chOff x="7451165" y="4164234"/>
                  <a:chExt cx="159069" cy="350615"/>
                </a:xfrm>
              </p:grpSpPr>
              <p:sp>
                <p:nvSpPr>
                  <p:cNvPr id="1889" name="Google Shape;1889;p47"/>
                  <p:cNvSpPr/>
                  <p:nvPr/>
                </p:nvSpPr>
                <p:spPr>
                  <a:xfrm>
                    <a:off x="7465504" y="4178521"/>
                    <a:ext cx="130397" cy="322040"/>
                  </a:xfrm>
                  <a:custGeom>
                    <a:rect b="b" l="l" r="r" t="t"/>
                    <a:pathLst>
                      <a:path extrusionOk="0" h="322040" w="130397">
                        <a:moveTo>
                          <a:pt x="0" y="0"/>
                        </a:moveTo>
                        <a:lnTo>
                          <a:pt x="61627" y="322040"/>
                        </a:lnTo>
                        <a:lnTo>
                          <a:pt x="130397" y="0"/>
                        </a:lnTo>
                        <a:close/>
                      </a:path>
                    </a:pathLst>
                  </a:custGeom>
                  <a:solidFill>
                    <a:srgbClr val="D3D3D3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90" name="Google Shape;1890;p47"/>
                  <p:cNvSpPr/>
                  <p:nvPr/>
                </p:nvSpPr>
                <p:spPr>
                  <a:xfrm>
                    <a:off x="7451165" y="4164234"/>
                    <a:ext cx="159069" cy="350615"/>
                  </a:xfrm>
                  <a:custGeom>
                    <a:rect b="b" l="l" r="r" t="t"/>
                    <a:pathLst>
                      <a:path extrusionOk="0" h="350615" w="159069">
                        <a:moveTo>
                          <a:pt x="76061" y="350615"/>
                        </a:moveTo>
                        <a:cubicBezTo>
                          <a:pt x="75965" y="350615"/>
                          <a:pt x="75965" y="350615"/>
                          <a:pt x="75870" y="350615"/>
                        </a:cubicBezTo>
                        <a:cubicBezTo>
                          <a:pt x="69107" y="350520"/>
                          <a:pt x="63297" y="345662"/>
                          <a:pt x="61964" y="338995"/>
                        </a:cubicBezTo>
                        <a:lnTo>
                          <a:pt x="241" y="16954"/>
                        </a:lnTo>
                        <a:cubicBezTo>
                          <a:pt x="-520" y="12763"/>
                          <a:pt x="527" y="8477"/>
                          <a:pt x="3290" y="5143"/>
                        </a:cubicBezTo>
                        <a:cubicBezTo>
                          <a:pt x="6052" y="1905"/>
                          <a:pt x="10052" y="0"/>
                          <a:pt x="14339" y="0"/>
                        </a:cubicBezTo>
                        <a:lnTo>
                          <a:pt x="144736" y="0"/>
                        </a:lnTo>
                        <a:cubicBezTo>
                          <a:pt x="149022" y="0"/>
                          <a:pt x="153118" y="1905"/>
                          <a:pt x="155880" y="5334"/>
                        </a:cubicBezTo>
                        <a:cubicBezTo>
                          <a:pt x="158547" y="8668"/>
                          <a:pt x="159690" y="13049"/>
                          <a:pt x="158738" y="17335"/>
                        </a:cubicBezTo>
                        <a:lnTo>
                          <a:pt x="90062" y="339376"/>
                        </a:lnTo>
                        <a:cubicBezTo>
                          <a:pt x="88538" y="345948"/>
                          <a:pt x="82728" y="350615"/>
                          <a:pt x="76061" y="350615"/>
                        </a:cubicBezTo>
                        <a:close/>
                        <a:moveTo>
                          <a:pt x="31579" y="28575"/>
                        </a:moveTo>
                        <a:lnTo>
                          <a:pt x="76727" y="264319"/>
                        </a:lnTo>
                        <a:lnTo>
                          <a:pt x="127019" y="28575"/>
                        </a:lnTo>
                        <a:lnTo>
                          <a:pt x="31579" y="2857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891" name="Google Shape;1891;p47"/>
              <p:cNvSpPr/>
              <p:nvPr/>
            </p:nvSpPr>
            <p:spPr>
              <a:xfrm>
                <a:off x="7310437" y="3666267"/>
                <a:ext cx="183356" cy="512254"/>
              </a:xfrm>
              <a:custGeom>
                <a:rect b="b" l="l" r="r" t="t"/>
                <a:pathLst>
                  <a:path extrusionOk="0" h="512254" w="183356">
                    <a:moveTo>
                      <a:pt x="77534" y="431863"/>
                    </a:moveTo>
                    <a:lnTo>
                      <a:pt x="77534" y="490252"/>
                    </a:lnTo>
                    <a:cubicBezTo>
                      <a:pt x="77534" y="502444"/>
                      <a:pt x="86392" y="512255"/>
                      <a:pt x="97441" y="512255"/>
                    </a:cubicBezTo>
                    <a:lnTo>
                      <a:pt x="19907" y="512255"/>
                    </a:lnTo>
                    <a:cubicBezTo>
                      <a:pt x="8858" y="512255"/>
                      <a:pt x="0" y="502444"/>
                      <a:pt x="0" y="490252"/>
                    </a:cubicBezTo>
                    <a:lnTo>
                      <a:pt x="0" y="431863"/>
                    </a:lnTo>
                    <a:cubicBezTo>
                      <a:pt x="0" y="419671"/>
                      <a:pt x="8858" y="409765"/>
                      <a:pt x="19907" y="409765"/>
                    </a:cubicBezTo>
                    <a:lnTo>
                      <a:pt x="13145" y="409765"/>
                    </a:lnTo>
                    <a:lnTo>
                      <a:pt x="105823" y="328231"/>
                    </a:lnTo>
                    <a:lnTo>
                      <a:pt x="105823" y="186214"/>
                    </a:lnTo>
                    <a:lnTo>
                      <a:pt x="39719" y="102394"/>
                    </a:lnTo>
                    <a:lnTo>
                      <a:pt x="44482" y="102394"/>
                    </a:lnTo>
                    <a:cubicBezTo>
                      <a:pt x="34576" y="102394"/>
                      <a:pt x="26479" y="93535"/>
                      <a:pt x="26479" y="82487"/>
                    </a:cubicBezTo>
                    <a:lnTo>
                      <a:pt x="26479" y="19907"/>
                    </a:lnTo>
                    <a:cubicBezTo>
                      <a:pt x="26479" y="8858"/>
                      <a:pt x="34576" y="0"/>
                      <a:pt x="44482" y="0"/>
                    </a:cubicBezTo>
                    <a:lnTo>
                      <a:pt x="122015" y="0"/>
                    </a:lnTo>
                    <a:cubicBezTo>
                      <a:pt x="112109" y="0"/>
                      <a:pt x="104013" y="8858"/>
                      <a:pt x="104013" y="19907"/>
                    </a:cubicBezTo>
                    <a:lnTo>
                      <a:pt x="104013" y="82487"/>
                    </a:lnTo>
                    <a:cubicBezTo>
                      <a:pt x="104013" y="93535"/>
                      <a:pt x="112109" y="102394"/>
                      <a:pt x="122015" y="102394"/>
                    </a:cubicBezTo>
                    <a:lnTo>
                      <a:pt x="117253" y="102394"/>
                    </a:lnTo>
                    <a:lnTo>
                      <a:pt x="183356" y="186214"/>
                    </a:lnTo>
                    <a:lnTo>
                      <a:pt x="183356" y="328231"/>
                    </a:lnTo>
                    <a:lnTo>
                      <a:pt x="90678" y="409765"/>
                    </a:lnTo>
                    <a:lnTo>
                      <a:pt x="97441" y="409765"/>
                    </a:lnTo>
                    <a:cubicBezTo>
                      <a:pt x="86392" y="409765"/>
                      <a:pt x="77534" y="419671"/>
                      <a:pt x="77534" y="431863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47"/>
              <p:cNvSpPr/>
              <p:nvPr/>
            </p:nvSpPr>
            <p:spPr>
              <a:xfrm>
                <a:off x="7456646" y="4178521"/>
                <a:ext cx="96583" cy="322040"/>
              </a:xfrm>
              <a:custGeom>
                <a:rect b="b" l="l" r="r" t="t"/>
                <a:pathLst>
                  <a:path extrusionOk="0" h="322040" w="96583">
                    <a:moveTo>
                      <a:pt x="96583" y="110300"/>
                    </a:moveTo>
                    <a:lnTo>
                      <a:pt x="55816" y="322040"/>
                    </a:lnTo>
                    <a:lnTo>
                      <a:pt x="0" y="0"/>
                    </a:lnTo>
                    <a:lnTo>
                      <a:pt x="77533" y="0"/>
                    </a:ln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Free writting">
  <p:cSld name="CUSTOM_21_1_1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8"/>
          <p:cNvSpPr/>
          <p:nvPr/>
        </p:nvSpPr>
        <p:spPr>
          <a:xfrm>
            <a:off x="545331" y="1191900"/>
            <a:ext cx="8053333" cy="3427052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48"/>
          <p:cNvSpPr/>
          <p:nvPr/>
        </p:nvSpPr>
        <p:spPr>
          <a:xfrm rot="4333654">
            <a:off x="426922" y="4113532"/>
            <a:ext cx="693355" cy="59299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6" name="Google Shape;1896;p48"/>
          <p:cNvGrpSpPr/>
          <p:nvPr/>
        </p:nvGrpSpPr>
        <p:grpSpPr>
          <a:xfrm rot="-2700000">
            <a:off x="7654792" y="557695"/>
            <a:ext cx="692589" cy="819960"/>
            <a:chOff x="15662019" y="7573647"/>
            <a:chExt cx="1385387" cy="1640167"/>
          </a:xfrm>
        </p:grpSpPr>
        <p:grpSp>
          <p:nvGrpSpPr>
            <p:cNvPr id="1897" name="Google Shape;1897;p48"/>
            <p:cNvGrpSpPr/>
            <p:nvPr/>
          </p:nvGrpSpPr>
          <p:grpSpPr>
            <a:xfrm>
              <a:off x="15662019" y="7580072"/>
              <a:ext cx="1385387" cy="1633742"/>
              <a:chOff x="4444301" y="5303307"/>
              <a:chExt cx="837446" cy="987573"/>
            </a:xfrm>
          </p:grpSpPr>
          <p:grpSp>
            <p:nvGrpSpPr>
              <p:cNvPr id="1898" name="Google Shape;1898;p48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899" name="Google Shape;1899;p48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0" name="Google Shape;1900;p48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1" name="Google Shape;1901;p48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902" name="Google Shape;1902;p48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3" name="Google Shape;1903;p48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4" name="Google Shape;1904;p48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905" name="Google Shape;1905;p48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6" name="Google Shape;1906;p48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07" name="Google Shape;1907;p48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908" name="Google Shape;1908;p48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09" name="Google Shape;1909;p48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0" name="Google Shape;1910;p48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911" name="Google Shape;1911;p48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2" name="Google Shape;1912;p48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3" name="Google Shape;1913;p48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914" name="Google Shape;1914;p48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48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16" name="Google Shape;1916;p48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917" name="Google Shape;1917;p48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8" name="Google Shape;1918;p48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19" name="Google Shape;1919;p48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20" name="Google Shape;1920;p48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921" name="Google Shape;1921;p48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2" name="Google Shape;1922;p48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23" name="Google Shape;1923;p48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4" name="Google Shape;1924;p48"/>
            <p:cNvGrpSpPr/>
            <p:nvPr/>
          </p:nvGrpSpPr>
          <p:grpSpPr>
            <a:xfrm>
              <a:off x="15662019" y="7573647"/>
              <a:ext cx="1385387" cy="1633742"/>
              <a:chOff x="4444301" y="5303307"/>
              <a:chExt cx="837446" cy="987573"/>
            </a:xfrm>
          </p:grpSpPr>
          <p:grpSp>
            <p:nvGrpSpPr>
              <p:cNvPr id="1925" name="Google Shape;1925;p48"/>
              <p:cNvGrpSpPr/>
              <p:nvPr/>
            </p:nvGrpSpPr>
            <p:grpSpPr>
              <a:xfrm>
                <a:off x="4447958" y="5864581"/>
                <a:ext cx="411276" cy="403725"/>
                <a:chOff x="4447958" y="5864581"/>
                <a:chExt cx="411276" cy="403725"/>
              </a:xfrm>
            </p:grpSpPr>
            <p:sp>
              <p:nvSpPr>
                <p:cNvPr id="1926" name="Google Shape;1926;p48"/>
                <p:cNvSpPr/>
                <p:nvPr/>
              </p:nvSpPr>
              <p:spPr>
                <a:xfrm>
                  <a:off x="4462272" y="5878734"/>
                  <a:ext cx="382714" cy="375285"/>
                </a:xfrm>
                <a:custGeom>
                  <a:rect b="b" l="l" r="r" t="t"/>
                  <a:pathLst>
                    <a:path extrusionOk="0" h="375285" w="382714">
                      <a:moveTo>
                        <a:pt x="310324" y="326327"/>
                      </a:moveTo>
                      <a:lnTo>
                        <a:pt x="382714" y="232600"/>
                      </a:lnTo>
                      <a:lnTo>
                        <a:pt x="81629" y="0"/>
                      </a:lnTo>
                      <a:lnTo>
                        <a:pt x="9239" y="93726"/>
                      </a:lnTo>
                      <a:lnTo>
                        <a:pt x="0" y="252222"/>
                      </a:lnTo>
                      <a:cubicBezTo>
                        <a:pt x="53530" y="293561"/>
                        <a:pt x="106204" y="334233"/>
                        <a:pt x="159258" y="375285"/>
                      </a:cubicBezTo>
                      <a:lnTo>
                        <a:pt x="310324" y="326327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27" name="Google Shape;1927;p48"/>
                <p:cNvSpPr/>
                <p:nvPr/>
              </p:nvSpPr>
              <p:spPr>
                <a:xfrm>
                  <a:off x="4447958" y="5864581"/>
                  <a:ext cx="411276" cy="403725"/>
                </a:xfrm>
                <a:custGeom>
                  <a:rect b="b" l="l" r="r" t="t"/>
                  <a:pathLst>
                    <a:path extrusionOk="0" h="403725" w="411276">
                      <a:moveTo>
                        <a:pt x="173571" y="403726"/>
                      </a:moveTo>
                      <a:cubicBezTo>
                        <a:pt x="170428" y="403726"/>
                        <a:pt x="167380" y="402678"/>
                        <a:pt x="164808" y="400773"/>
                      </a:cubicBezTo>
                      <a:lnTo>
                        <a:pt x="5550" y="277710"/>
                      </a:lnTo>
                      <a:cubicBezTo>
                        <a:pt x="1836" y="274852"/>
                        <a:pt x="-260" y="270280"/>
                        <a:pt x="26" y="265613"/>
                      </a:cubicBezTo>
                      <a:lnTo>
                        <a:pt x="9265" y="107117"/>
                      </a:lnTo>
                      <a:cubicBezTo>
                        <a:pt x="9456" y="104260"/>
                        <a:pt x="10408" y="101497"/>
                        <a:pt x="12218" y="99211"/>
                      </a:cubicBezTo>
                      <a:lnTo>
                        <a:pt x="84608" y="5580"/>
                      </a:lnTo>
                      <a:cubicBezTo>
                        <a:pt x="89465" y="-706"/>
                        <a:pt x="98419" y="-1849"/>
                        <a:pt x="104610" y="3009"/>
                      </a:cubicBezTo>
                      <a:lnTo>
                        <a:pt x="405696" y="235609"/>
                      </a:lnTo>
                      <a:cubicBezTo>
                        <a:pt x="411982" y="240467"/>
                        <a:pt x="413125" y="249421"/>
                        <a:pt x="408267" y="255612"/>
                      </a:cubicBezTo>
                      <a:lnTo>
                        <a:pt x="335877" y="349338"/>
                      </a:lnTo>
                      <a:cubicBezTo>
                        <a:pt x="334163" y="351624"/>
                        <a:pt x="331686" y="353338"/>
                        <a:pt x="329019" y="354196"/>
                      </a:cubicBezTo>
                      <a:lnTo>
                        <a:pt x="177953" y="403154"/>
                      </a:lnTo>
                      <a:cubicBezTo>
                        <a:pt x="176619" y="403440"/>
                        <a:pt x="175095" y="403726"/>
                        <a:pt x="173571" y="403726"/>
                      </a:cubicBezTo>
                      <a:close/>
                      <a:moveTo>
                        <a:pt x="28982" y="259707"/>
                      </a:moveTo>
                      <a:lnTo>
                        <a:pt x="176333" y="373531"/>
                      </a:lnTo>
                      <a:lnTo>
                        <a:pt x="315970" y="328287"/>
                      </a:lnTo>
                      <a:lnTo>
                        <a:pt x="376930" y="249421"/>
                      </a:lnTo>
                      <a:lnTo>
                        <a:pt x="98419" y="34346"/>
                      </a:lnTo>
                      <a:lnTo>
                        <a:pt x="37459" y="113213"/>
                      </a:lnTo>
                      <a:lnTo>
                        <a:pt x="28982" y="259707"/>
                      </a:lnTo>
                      <a:close/>
                      <a:moveTo>
                        <a:pt x="324638" y="340480"/>
                      </a:moveTo>
                      <a:lnTo>
                        <a:pt x="324638" y="340480"/>
                      </a:lnTo>
                      <a:lnTo>
                        <a:pt x="324638" y="3404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28" name="Google Shape;1928;p48"/>
              <p:cNvGrpSpPr/>
              <p:nvPr/>
            </p:nvGrpSpPr>
            <p:grpSpPr>
              <a:xfrm>
                <a:off x="4444301" y="6116630"/>
                <a:ext cx="191552" cy="174250"/>
                <a:chOff x="4444301" y="6116630"/>
                <a:chExt cx="191552" cy="174250"/>
              </a:xfrm>
            </p:grpSpPr>
            <p:sp>
              <p:nvSpPr>
                <p:cNvPr id="1929" name="Google Shape;1929;p48"/>
                <p:cNvSpPr/>
                <p:nvPr/>
              </p:nvSpPr>
              <p:spPr>
                <a:xfrm>
                  <a:off x="4458610" y="6130956"/>
                  <a:ext cx="162919" cy="145708"/>
                </a:xfrm>
                <a:custGeom>
                  <a:rect b="b" l="l" r="r" t="t"/>
                  <a:pathLst>
                    <a:path extrusionOk="0" h="145708" w="162919">
                      <a:moveTo>
                        <a:pt x="3662" y="0"/>
                      </a:moveTo>
                      <a:lnTo>
                        <a:pt x="137" y="60389"/>
                      </a:lnTo>
                      <a:cubicBezTo>
                        <a:pt x="-3101" y="116967"/>
                        <a:pt x="51477" y="159163"/>
                        <a:pt x="105389" y="141732"/>
                      </a:cubicBezTo>
                      <a:lnTo>
                        <a:pt x="162920" y="123063"/>
                      </a:lnTo>
                      <a:cubicBezTo>
                        <a:pt x="109866" y="82011"/>
                        <a:pt x="57192" y="41339"/>
                        <a:pt x="36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0" name="Google Shape;1930;p48"/>
                <p:cNvSpPr/>
                <p:nvPr/>
              </p:nvSpPr>
              <p:spPr>
                <a:xfrm>
                  <a:off x="4444301" y="6116630"/>
                  <a:ext cx="191552" cy="174250"/>
                </a:xfrm>
                <a:custGeom>
                  <a:rect b="b" l="l" r="r" t="t"/>
                  <a:pathLst>
                    <a:path extrusionOk="0" h="174250" w="191552">
                      <a:moveTo>
                        <a:pt x="94838" y="174250"/>
                      </a:moveTo>
                      <a:cubicBezTo>
                        <a:pt x="74169" y="174250"/>
                        <a:pt x="53690" y="167487"/>
                        <a:pt x="36830" y="154438"/>
                      </a:cubicBezTo>
                      <a:cubicBezTo>
                        <a:pt x="12065" y="135293"/>
                        <a:pt x="-1650" y="105194"/>
                        <a:pt x="159" y="73857"/>
                      </a:cubicBezTo>
                      <a:lnTo>
                        <a:pt x="3684" y="13468"/>
                      </a:lnTo>
                      <a:cubicBezTo>
                        <a:pt x="3969" y="8134"/>
                        <a:pt x="7208" y="3467"/>
                        <a:pt x="12065" y="1276"/>
                      </a:cubicBezTo>
                      <a:cubicBezTo>
                        <a:pt x="16923" y="-914"/>
                        <a:pt x="22543" y="-248"/>
                        <a:pt x="26734" y="2991"/>
                      </a:cubicBezTo>
                      <a:lnTo>
                        <a:pt x="185992" y="126054"/>
                      </a:lnTo>
                      <a:cubicBezTo>
                        <a:pt x="190183" y="129292"/>
                        <a:pt x="192278" y="134626"/>
                        <a:pt x="191326" y="139770"/>
                      </a:cubicBezTo>
                      <a:cubicBezTo>
                        <a:pt x="190469" y="145009"/>
                        <a:pt x="186659" y="149295"/>
                        <a:pt x="181706" y="150914"/>
                      </a:cubicBezTo>
                      <a:lnTo>
                        <a:pt x="124175" y="169583"/>
                      </a:lnTo>
                      <a:cubicBezTo>
                        <a:pt x="114554" y="172726"/>
                        <a:pt x="104648" y="174250"/>
                        <a:pt x="94838" y="174250"/>
                      </a:cubicBezTo>
                      <a:close/>
                      <a:moveTo>
                        <a:pt x="30639" y="42139"/>
                      </a:moveTo>
                      <a:lnTo>
                        <a:pt x="28734" y="75476"/>
                      </a:lnTo>
                      <a:cubicBezTo>
                        <a:pt x="27496" y="97669"/>
                        <a:pt x="36830" y="118148"/>
                        <a:pt x="54356" y="131769"/>
                      </a:cubicBezTo>
                      <a:cubicBezTo>
                        <a:pt x="71978" y="145389"/>
                        <a:pt x="94171" y="149200"/>
                        <a:pt x="115317" y="142341"/>
                      </a:cubicBezTo>
                      <a:lnTo>
                        <a:pt x="147130" y="132055"/>
                      </a:lnTo>
                      <a:lnTo>
                        <a:pt x="30639" y="4213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1" name="Google Shape;1931;p48"/>
              <p:cNvGrpSpPr/>
              <p:nvPr/>
            </p:nvGrpSpPr>
            <p:grpSpPr>
              <a:xfrm>
                <a:off x="4462311" y="5636933"/>
                <a:ext cx="572525" cy="575651"/>
                <a:chOff x="4462311" y="5636933"/>
                <a:chExt cx="572525" cy="575651"/>
              </a:xfrm>
            </p:grpSpPr>
            <p:sp>
              <p:nvSpPr>
                <p:cNvPr id="1932" name="Google Shape;1932;p48"/>
                <p:cNvSpPr/>
                <p:nvPr/>
              </p:nvSpPr>
              <p:spPr>
                <a:xfrm>
                  <a:off x="4476654" y="5651277"/>
                  <a:ext cx="544067" cy="547116"/>
                </a:xfrm>
                <a:custGeom>
                  <a:rect b="b" l="l" r="r" t="t"/>
                  <a:pathLst>
                    <a:path extrusionOk="0" h="547116" w="544067">
                      <a:moveTo>
                        <a:pt x="544068" y="232600"/>
                      </a:moveTo>
                      <a:lnTo>
                        <a:pt x="301180" y="547116"/>
                      </a:lnTo>
                      <a:lnTo>
                        <a:pt x="297847" y="544544"/>
                      </a:lnTo>
                      <a:cubicBezTo>
                        <a:pt x="272987" y="525399"/>
                        <a:pt x="306610" y="481870"/>
                        <a:pt x="281845" y="462725"/>
                      </a:cubicBezTo>
                      <a:cubicBezTo>
                        <a:pt x="256985" y="443579"/>
                        <a:pt x="223457" y="487013"/>
                        <a:pt x="198596" y="467868"/>
                      </a:cubicBezTo>
                      <a:cubicBezTo>
                        <a:pt x="173736" y="448723"/>
                        <a:pt x="207359" y="405193"/>
                        <a:pt x="182594" y="386049"/>
                      </a:cubicBezTo>
                      <a:cubicBezTo>
                        <a:pt x="157734" y="366903"/>
                        <a:pt x="124206" y="410337"/>
                        <a:pt x="99346" y="391192"/>
                      </a:cubicBezTo>
                      <a:cubicBezTo>
                        <a:pt x="74486" y="372046"/>
                        <a:pt x="108109" y="328517"/>
                        <a:pt x="83249" y="309372"/>
                      </a:cubicBezTo>
                      <a:cubicBezTo>
                        <a:pt x="58388" y="290227"/>
                        <a:pt x="24860" y="333661"/>
                        <a:pt x="0" y="314516"/>
                      </a:cubicBezTo>
                      <a:lnTo>
                        <a:pt x="242888" y="0"/>
                      </a:lnTo>
                      <a:lnTo>
                        <a:pt x="544068" y="23260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3" name="Google Shape;1933;p48"/>
                <p:cNvSpPr/>
                <p:nvPr/>
              </p:nvSpPr>
              <p:spPr>
                <a:xfrm>
                  <a:off x="4462311" y="5636933"/>
                  <a:ext cx="572525" cy="575651"/>
                </a:xfrm>
                <a:custGeom>
                  <a:rect b="b" l="l" r="r" t="t"/>
                  <a:pathLst>
                    <a:path extrusionOk="0" h="575651" w="572525">
                      <a:moveTo>
                        <a:pt x="315429" y="575652"/>
                      </a:moveTo>
                      <a:cubicBezTo>
                        <a:pt x="312381" y="575652"/>
                        <a:pt x="309333" y="574700"/>
                        <a:pt x="306666" y="572699"/>
                      </a:cubicBezTo>
                      <a:lnTo>
                        <a:pt x="303332" y="570127"/>
                      </a:lnTo>
                      <a:cubicBezTo>
                        <a:pt x="284282" y="555459"/>
                        <a:pt x="287521" y="532599"/>
                        <a:pt x="289902" y="515835"/>
                      </a:cubicBezTo>
                      <a:cubicBezTo>
                        <a:pt x="292092" y="500119"/>
                        <a:pt x="292569" y="492308"/>
                        <a:pt x="287330" y="488308"/>
                      </a:cubicBezTo>
                      <a:cubicBezTo>
                        <a:pt x="282091" y="484212"/>
                        <a:pt x="274567" y="486689"/>
                        <a:pt x="259898" y="492784"/>
                      </a:cubicBezTo>
                      <a:cubicBezTo>
                        <a:pt x="244372" y="499261"/>
                        <a:pt x="223036" y="508120"/>
                        <a:pt x="204082" y="493451"/>
                      </a:cubicBezTo>
                      <a:cubicBezTo>
                        <a:pt x="185127" y="478783"/>
                        <a:pt x="188270" y="455923"/>
                        <a:pt x="190651" y="439158"/>
                      </a:cubicBezTo>
                      <a:cubicBezTo>
                        <a:pt x="192842" y="423443"/>
                        <a:pt x="193318" y="415632"/>
                        <a:pt x="188080" y="411632"/>
                      </a:cubicBezTo>
                      <a:cubicBezTo>
                        <a:pt x="182841" y="407536"/>
                        <a:pt x="175316" y="410012"/>
                        <a:pt x="160648" y="416108"/>
                      </a:cubicBezTo>
                      <a:cubicBezTo>
                        <a:pt x="145122" y="422585"/>
                        <a:pt x="123786" y="431443"/>
                        <a:pt x="104831" y="416775"/>
                      </a:cubicBezTo>
                      <a:cubicBezTo>
                        <a:pt x="85876" y="402107"/>
                        <a:pt x="89019" y="379246"/>
                        <a:pt x="91401" y="362578"/>
                      </a:cubicBezTo>
                      <a:cubicBezTo>
                        <a:pt x="93592" y="346861"/>
                        <a:pt x="94068" y="339051"/>
                        <a:pt x="88829" y="334955"/>
                      </a:cubicBezTo>
                      <a:cubicBezTo>
                        <a:pt x="83590" y="330859"/>
                        <a:pt x="76066" y="333336"/>
                        <a:pt x="61397" y="339432"/>
                      </a:cubicBezTo>
                      <a:cubicBezTo>
                        <a:pt x="45871" y="345909"/>
                        <a:pt x="24535" y="354767"/>
                        <a:pt x="5581" y="340099"/>
                      </a:cubicBezTo>
                      <a:cubicBezTo>
                        <a:pt x="-706" y="335241"/>
                        <a:pt x="-1849" y="326287"/>
                        <a:pt x="3009" y="320096"/>
                      </a:cubicBezTo>
                      <a:lnTo>
                        <a:pt x="245896" y="5581"/>
                      </a:lnTo>
                      <a:cubicBezTo>
                        <a:pt x="250754" y="-706"/>
                        <a:pt x="259708" y="-1849"/>
                        <a:pt x="265899" y="3009"/>
                      </a:cubicBezTo>
                      <a:lnTo>
                        <a:pt x="566984" y="235609"/>
                      </a:lnTo>
                      <a:cubicBezTo>
                        <a:pt x="569937" y="237896"/>
                        <a:pt x="571937" y="241325"/>
                        <a:pt x="572413" y="245134"/>
                      </a:cubicBezTo>
                      <a:cubicBezTo>
                        <a:pt x="572890" y="248849"/>
                        <a:pt x="571842" y="252659"/>
                        <a:pt x="569556" y="255707"/>
                      </a:cubicBezTo>
                      <a:lnTo>
                        <a:pt x="326668" y="570223"/>
                      </a:lnTo>
                      <a:cubicBezTo>
                        <a:pt x="323906" y="573747"/>
                        <a:pt x="319715" y="575652"/>
                        <a:pt x="315429" y="575652"/>
                      </a:cubicBezTo>
                      <a:close/>
                      <a:moveTo>
                        <a:pt x="281520" y="457732"/>
                      </a:moveTo>
                      <a:cubicBezTo>
                        <a:pt x="289330" y="457732"/>
                        <a:pt x="297236" y="459828"/>
                        <a:pt x="304856" y="465638"/>
                      </a:cubicBezTo>
                      <a:cubicBezTo>
                        <a:pt x="323811" y="480307"/>
                        <a:pt x="320572" y="503071"/>
                        <a:pt x="318286" y="519740"/>
                      </a:cubicBezTo>
                      <a:cubicBezTo>
                        <a:pt x="317334" y="526693"/>
                        <a:pt x="316667" y="532123"/>
                        <a:pt x="316762" y="536314"/>
                      </a:cubicBezTo>
                      <a:lnTo>
                        <a:pt x="538314" y="249516"/>
                      </a:lnTo>
                      <a:lnTo>
                        <a:pt x="259803" y="34441"/>
                      </a:lnTo>
                      <a:lnTo>
                        <a:pt x="41871" y="316572"/>
                      </a:lnTo>
                      <a:cubicBezTo>
                        <a:pt x="44442" y="315619"/>
                        <a:pt x="47205" y="314477"/>
                        <a:pt x="50443" y="313143"/>
                      </a:cubicBezTo>
                      <a:cubicBezTo>
                        <a:pt x="65969" y="306666"/>
                        <a:pt x="87305" y="297808"/>
                        <a:pt x="106260" y="312476"/>
                      </a:cubicBezTo>
                      <a:cubicBezTo>
                        <a:pt x="125215" y="327145"/>
                        <a:pt x="122071" y="350005"/>
                        <a:pt x="119690" y="366673"/>
                      </a:cubicBezTo>
                      <a:cubicBezTo>
                        <a:pt x="117499" y="382390"/>
                        <a:pt x="117023" y="390200"/>
                        <a:pt x="122357" y="394296"/>
                      </a:cubicBezTo>
                      <a:cubicBezTo>
                        <a:pt x="127596" y="398392"/>
                        <a:pt x="135121" y="395915"/>
                        <a:pt x="149789" y="389819"/>
                      </a:cubicBezTo>
                      <a:cubicBezTo>
                        <a:pt x="165315" y="383342"/>
                        <a:pt x="186651" y="374484"/>
                        <a:pt x="205606" y="389152"/>
                      </a:cubicBezTo>
                      <a:cubicBezTo>
                        <a:pt x="224560" y="403821"/>
                        <a:pt x="221322" y="426586"/>
                        <a:pt x="219036" y="443255"/>
                      </a:cubicBezTo>
                      <a:cubicBezTo>
                        <a:pt x="216845" y="458971"/>
                        <a:pt x="216369" y="466877"/>
                        <a:pt x="221608" y="470877"/>
                      </a:cubicBezTo>
                      <a:cubicBezTo>
                        <a:pt x="226846" y="474973"/>
                        <a:pt x="234371" y="472496"/>
                        <a:pt x="249040" y="466400"/>
                      </a:cubicBezTo>
                      <a:cubicBezTo>
                        <a:pt x="258374" y="462495"/>
                        <a:pt x="269804" y="457732"/>
                        <a:pt x="281520" y="45773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4" name="Google Shape;1934;p48"/>
              <p:cNvGrpSpPr/>
              <p:nvPr/>
            </p:nvGrpSpPr>
            <p:grpSpPr>
              <a:xfrm>
                <a:off x="4751814" y="5483009"/>
                <a:ext cx="402028" cy="354862"/>
                <a:chOff x="4751814" y="5483009"/>
                <a:chExt cx="402028" cy="354862"/>
              </a:xfrm>
            </p:grpSpPr>
            <p:sp>
              <p:nvSpPr>
                <p:cNvPr id="1935" name="Google Shape;1935;p48"/>
                <p:cNvSpPr/>
                <p:nvPr/>
              </p:nvSpPr>
              <p:spPr>
                <a:xfrm rot="-3138037">
                  <a:off x="4893835" y="5470086"/>
                  <a:ext cx="118585" cy="381135"/>
                </a:xfrm>
                <a:custGeom>
                  <a:rect b="b" l="l" r="r" t="t"/>
                  <a:pathLst>
                    <a:path extrusionOk="0" h="380524" w="118395">
                      <a:moveTo>
                        <a:pt x="0" y="0"/>
                      </a:moveTo>
                      <a:lnTo>
                        <a:pt x="118396" y="0"/>
                      </a:lnTo>
                      <a:lnTo>
                        <a:pt x="118396" y="380524"/>
                      </a:lnTo>
                      <a:lnTo>
                        <a:pt x="0" y="38052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6" name="Google Shape;1936;p48"/>
                <p:cNvSpPr/>
                <p:nvPr/>
              </p:nvSpPr>
              <p:spPr>
                <a:xfrm>
                  <a:off x="4751814" y="5483009"/>
                  <a:ext cx="402028" cy="354862"/>
                </a:xfrm>
                <a:custGeom>
                  <a:rect b="b" l="l" r="r" t="t"/>
                  <a:pathLst>
                    <a:path extrusionOk="0" h="354862" w="402028">
                      <a:moveTo>
                        <a:pt x="315390" y="354862"/>
                      </a:moveTo>
                      <a:cubicBezTo>
                        <a:pt x="312342" y="354862"/>
                        <a:pt x="309294" y="353910"/>
                        <a:pt x="306627" y="351910"/>
                      </a:cubicBezTo>
                      <a:lnTo>
                        <a:pt x="5542" y="119309"/>
                      </a:lnTo>
                      <a:cubicBezTo>
                        <a:pt x="2589" y="117023"/>
                        <a:pt x="589" y="113594"/>
                        <a:pt x="113" y="109784"/>
                      </a:cubicBezTo>
                      <a:cubicBezTo>
                        <a:pt x="-364" y="106069"/>
                        <a:pt x="684" y="102259"/>
                        <a:pt x="2970" y="99211"/>
                      </a:cubicBezTo>
                      <a:lnTo>
                        <a:pt x="75360" y="5580"/>
                      </a:lnTo>
                      <a:cubicBezTo>
                        <a:pt x="80218" y="-706"/>
                        <a:pt x="89171" y="-1849"/>
                        <a:pt x="95363" y="3009"/>
                      </a:cubicBezTo>
                      <a:lnTo>
                        <a:pt x="396448" y="235609"/>
                      </a:lnTo>
                      <a:cubicBezTo>
                        <a:pt x="402734" y="240467"/>
                        <a:pt x="403878" y="249421"/>
                        <a:pt x="399020" y="255612"/>
                      </a:cubicBezTo>
                      <a:lnTo>
                        <a:pt x="326630" y="349242"/>
                      </a:lnTo>
                      <a:cubicBezTo>
                        <a:pt x="323867" y="352957"/>
                        <a:pt x="319676" y="354862"/>
                        <a:pt x="315390" y="354862"/>
                      </a:cubicBezTo>
                      <a:close/>
                      <a:moveTo>
                        <a:pt x="34308" y="105403"/>
                      </a:moveTo>
                      <a:lnTo>
                        <a:pt x="312818" y="320477"/>
                      </a:lnTo>
                      <a:lnTo>
                        <a:pt x="367682" y="249421"/>
                      </a:lnTo>
                      <a:lnTo>
                        <a:pt x="89171" y="34251"/>
                      </a:lnTo>
                      <a:lnTo>
                        <a:pt x="34308" y="10540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37" name="Google Shape;1937;p48"/>
              <p:cNvGrpSpPr/>
              <p:nvPr/>
            </p:nvGrpSpPr>
            <p:grpSpPr>
              <a:xfrm>
                <a:off x="4865542" y="5303307"/>
                <a:ext cx="416205" cy="387402"/>
                <a:chOff x="4865542" y="5303307"/>
                <a:chExt cx="416205" cy="387402"/>
              </a:xfrm>
            </p:grpSpPr>
            <p:sp>
              <p:nvSpPr>
                <p:cNvPr id="1938" name="Google Shape;1938;p48"/>
                <p:cNvSpPr/>
                <p:nvPr/>
              </p:nvSpPr>
              <p:spPr>
                <a:xfrm>
                  <a:off x="4879848" y="5317553"/>
                  <a:ext cx="387730" cy="358870"/>
                </a:xfrm>
                <a:custGeom>
                  <a:rect b="b" l="l" r="r" t="t"/>
                  <a:pathLst>
                    <a:path extrusionOk="0" h="358870" w="387730">
                      <a:moveTo>
                        <a:pt x="301085" y="358870"/>
                      </a:moveTo>
                      <a:lnTo>
                        <a:pt x="0" y="126270"/>
                      </a:lnTo>
                      <a:lnTo>
                        <a:pt x="61913" y="46069"/>
                      </a:lnTo>
                      <a:cubicBezTo>
                        <a:pt x="101917" y="-5747"/>
                        <a:pt x="176308" y="-15272"/>
                        <a:pt x="228124" y="24733"/>
                      </a:cubicBezTo>
                      <a:lnTo>
                        <a:pt x="341662" y="112459"/>
                      </a:lnTo>
                      <a:cubicBezTo>
                        <a:pt x="393478" y="152464"/>
                        <a:pt x="403003" y="226854"/>
                        <a:pt x="362998" y="278670"/>
                      </a:cubicBezTo>
                      <a:lnTo>
                        <a:pt x="301085" y="35887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48"/>
                <p:cNvSpPr/>
                <p:nvPr/>
              </p:nvSpPr>
              <p:spPr>
                <a:xfrm>
                  <a:off x="4865542" y="5303307"/>
                  <a:ext cx="416205" cy="387402"/>
                </a:xfrm>
                <a:custGeom>
                  <a:rect b="b" l="l" r="r" t="t"/>
                  <a:pathLst>
                    <a:path extrusionOk="0" h="387402" w="416205">
                      <a:moveTo>
                        <a:pt x="315390" y="387403"/>
                      </a:moveTo>
                      <a:cubicBezTo>
                        <a:pt x="312247" y="387403"/>
                        <a:pt x="309199" y="386355"/>
                        <a:pt x="306627" y="384450"/>
                      </a:cubicBezTo>
                      <a:lnTo>
                        <a:pt x="5542" y="151849"/>
                      </a:lnTo>
                      <a:cubicBezTo>
                        <a:pt x="2589" y="149563"/>
                        <a:pt x="589" y="146135"/>
                        <a:pt x="113" y="142324"/>
                      </a:cubicBezTo>
                      <a:cubicBezTo>
                        <a:pt x="-363" y="138515"/>
                        <a:pt x="684" y="134800"/>
                        <a:pt x="2970" y="131752"/>
                      </a:cubicBezTo>
                      <a:lnTo>
                        <a:pt x="64883" y="51551"/>
                      </a:lnTo>
                      <a:cubicBezTo>
                        <a:pt x="109650" y="-6361"/>
                        <a:pt x="193185" y="-17124"/>
                        <a:pt x="251096" y="27644"/>
                      </a:cubicBezTo>
                      <a:lnTo>
                        <a:pt x="364634" y="115369"/>
                      </a:lnTo>
                      <a:cubicBezTo>
                        <a:pt x="392733" y="137086"/>
                        <a:pt x="410640" y="168328"/>
                        <a:pt x="415117" y="203571"/>
                      </a:cubicBezTo>
                      <a:cubicBezTo>
                        <a:pt x="419594" y="238718"/>
                        <a:pt x="410164" y="273579"/>
                        <a:pt x="388542" y="301678"/>
                      </a:cubicBezTo>
                      <a:lnTo>
                        <a:pt x="326630" y="381878"/>
                      </a:lnTo>
                      <a:cubicBezTo>
                        <a:pt x="324344" y="384831"/>
                        <a:pt x="320915" y="386832"/>
                        <a:pt x="317105" y="387308"/>
                      </a:cubicBezTo>
                      <a:cubicBezTo>
                        <a:pt x="316629" y="387308"/>
                        <a:pt x="315962" y="387403"/>
                        <a:pt x="315390" y="387403"/>
                      </a:cubicBezTo>
                      <a:close/>
                      <a:moveTo>
                        <a:pt x="34308" y="137943"/>
                      </a:moveTo>
                      <a:lnTo>
                        <a:pt x="312818" y="353113"/>
                      </a:lnTo>
                      <a:lnTo>
                        <a:pt x="366063" y="284247"/>
                      </a:lnTo>
                      <a:cubicBezTo>
                        <a:pt x="383113" y="262244"/>
                        <a:pt x="390543" y="234908"/>
                        <a:pt x="386923" y="207285"/>
                      </a:cubicBezTo>
                      <a:cubicBezTo>
                        <a:pt x="383304" y="179663"/>
                        <a:pt x="369302" y="155088"/>
                        <a:pt x="347299" y="138134"/>
                      </a:cubicBezTo>
                      <a:lnTo>
                        <a:pt x="233761" y="50408"/>
                      </a:lnTo>
                      <a:cubicBezTo>
                        <a:pt x="188231" y="15261"/>
                        <a:pt x="122700" y="23739"/>
                        <a:pt x="87647" y="69172"/>
                      </a:cubicBezTo>
                      <a:lnTo>
                        <a:pt x="34308" y="13794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0" name="Google Shape;1940;p48"/>
              <p:cNvGrpSpPr/>
              <p:nvPr/>
            </p:nvGrpSpPr>
            <p:grpSpPr>
              <a:xfrm>
                <a:off x="4804248" y="5401592"/>
                <a:ext cx="421233" cy="357222"/>
                <a:chOff x="4804248" y="5401592"/>
                <a:chExt cx="421233" cy="357222"/>
              </a:xfrm>
            </p:grpSpPr>
            <p:sp>
              <p:nvSpPr>
                <p:cNvPr id="1941" name="Google Shape;1941;p48"/>
                <p:cNvSpPr/>
                <p:nvPr/>
              </p:nvSpPr>
              <p:spPr>
                <a:xfrm>
                  <a:off x="4818528" y="5415840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8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9" y="-1831"/>
                        <a:pt x="60177" y="-4879"/>
                        <a:pt x="76750" y="7884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500" y="330496"/>
                        <a:pt x="332402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48"/>
                <p:cNvSpPr/>
                <p:nvPr/>
              </p:nvSpPr>
              <p:spPr>
                <a:xfrm>
                  <a:off x="4804248" y="5401592"/>
                  <a:ext cx="421233" cy="357222"/>
                </a:xfrm>
                <a:custGeom>
                  <a:rect b="b" l="l" r="r" t="t"/>
                  <a:pathLst>
                    <a:path extrusionOk="0" h="357222" w="421233">
                      <a:moveTo>
                        <a:pt x="353253" y="357222"/>
                      </a:moveTo>
                      <a:cubicBezTo>
                        <a:pt x="341729" y="357222"/>
                        <a:pt x="330584" y="353412"/>
                        <a:pt x="321440" y="346364"/>
                      </a:cubicBezTo>
                      <a:lnTo>
                        <a:pt x="20355" y="113763"/>
                      </a:lnTo>
                      <a:cubicBezTo>
                        <a:pt x="9306" y="105191"/>
                        <a:pt x="2257" y="92903"/>
                        <a:pt x="448" y="78997"/>
                      </a:cubicBezTo>
                      <a:cubicBezTo>
                        <a:pt x="-1362" y="65091"/>
                        <a:pt x="2353" y="51374"/>
                        <a:pt x="10925" y="40326"/>
                      </a:cubicBezTo>
                      <a:lnTo>
                        <a:pt x="26356" y="20323"/>
                      </a:lnTo>
                      <a:cubicBezTo>
                        <a:pt x="44072" y="-2537"/>
                        <a:pt x="76933" y="-6728"/>
                        <a:pt x="99793" y="10893"/>
                      </a:cubicBezTo>
                      <a:lnTo>
                        <a:pt x="400878" y="243494"/>
                      </a:lnTo>
                      <a:cubicBezTo>
                        <a:pt x="411928" y="252066"/>
                        <a:pt x="418976" y="264353"/>
                        <a:pt x="420786" y="278260"/>
                      </a:cubicBezTo>
                      <a:cubicBezTo>
                        <a:pt x="422596" y="292167"/>
                        <a:pt x="418881" y="305883"/>
                        <a:pt x="410309" y="316932"/>
                      </a:cubicBezTo>
                      <a:lnTo>
                        <a:pt x="394878" y="336934"/>
                      </a:lnTo>
                      <a:cubicBezTo>
                        <a:pt x="386305" y="347983"/>
                        <a:pt x="374018" y="355032"/>
                        <a:pt x="360112" y="356841"/>
                      </a:cubicBezTo>
                      <a:cubicBezTo>
                        <a:pt x="357826" y="357032"/>
                        <a:pt x="355540" y="357222"/>
                        <a:pt x="353253" y="357222"/>
                      </a:cubicBezTo>
                      <a:close/>
                      <a:moveTo>
                        <a:pt x="67885" y="28515"/>
                      </a:moveTo>
                      <a:cubicBezTo>
                        <a:pt x="60741" y="28515"/>
                        <a:pt x="53692" y="31658"/>
                        <a:pt x="49025" y="37754"/>
                      </a:cubicBezTo>
                      <a:lnTo>
                        <a:pt x="33595" y="57756"/>
                      </a:lnTo>
                      <a:cubicBezTo>
                        <a:pt x="29689" y="62709"/>
                        <a:pt x="28070" y="68996"/>
                        <a:pt x="28832" y="75282"/>
                      </a:cubicBezTo>
                      <a:cubicBezTo>
                        <a:pt x="29689" y="81664"/>
                        <a:pt x="32833" y="87189"/>
                        <a:pt x="37881" y="91094"/>
                      </a:cubicBezTo>
                      <a:lnTo>
                        <a:pt x="338966" y="323694"/>
                      </a:lnTo>
                      <a:lnTo>
                        <a:pt x="338966" y="323694"/>
                      </a:lnTo>
                      <a:cubicBezTo>
                        <a:pt x="344014" y="327599"/>
                        <a:pt x="350206" y="329219"/>
                        <a:pt x="356492" y="328457"/>
                      </a:cubicBezTo>
                      <a:cubicBezTo>
                        <a:pt x="362874" y="327599"/>
                        <a:pt x="368398" y="324456"/>
                        <a:pt x="372303" y="319408"/>
                      </a:cubicBezTo>
                      <a:lnTo>
                        <a:pt x="387734" y="299406"/>
                      </a:lnTo>
                      <a:cubicBezTo>
                        <a:pt x="391639" y="294453"/>
                        <a:pt x="393259" y="288166"/>
                        <a:pt x="392497" y="281880"/>
                      </a:cubicBezTo>
                      <a:cubicBezTo>
                        <a:pt x="391639" y="275593"/>
                        <a:pt x="388496" y="269973"/>
                        <a:pt x="383448" y="266068"/>
                      </a:cubicBezTo>
                      <a:lnTo>
                        <a:pt x="82363" y="33467"/>
                      </a:lnTo>
                      <a:cubicBezTo>
                        <a:pt x="78076" y="30134"/>
                        <a:pt x="72933" y="28515"/>
                        <a:pt x="67885" y="2851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43" name="Google Shape;1943;p48"/>
              <p:cNvGrpSpPr/>
              <p:nvPr/>
            </p:nvGrpSpPr>
            <p:grpSpPr>
              <a:xfrm>
                <a:off x="4680264" y="5562151"/>
                <a:ext cx="421201" cy="357254"/>
                <a:chOff x="4680264" y="5562151"/>
                <a:chExt cx="421201" cy="357254"/>
              </a:xfrm>
            </p:grpSpPr>
            <p:sp>
              <p:nvSpPr>
                <p:cNvPr id="1944" name="Google Shape;1944;p48"/>
                <p:cNvSpPr/>
                <p:nvPr/>
              </p:nvSpPr>
              <p:spPr>
                <a:xfrm>
                  <a:off x="4694512" y="5576431"/>
                  <a:ext cx="392578" cy="328665"/>
                </a:xfrm>
                <a:custGeom>
                  <a:rect b="b" l="l" r="r" t="t"/>
                  <a:pathLst>
                    <a:path extrusionOk="0" h="328665" w="392578">
                      <a:moveTo>
                        <a:pt x="315828" y="320781"/>
                      </a:moveTo>
                      <a:lnTo>
                        <a:pt x="14743" y="88180"/>
                      </a:lnTo>
                      <a:cubicBezTo>
                        <a:pt x="-1831" y="75417"/>
                        <a:pt x="-4879" y="51319"/>
                        <a:pt x="7885" y="34745"/>
                      </a:cubicBezTo>
                      <a:lnTo>
                        <a:pt x="23315" y="14743"/>
                      </a:lnTo>
                      <a:cubicBezTo>
                        <a:pt x="36078" y="-1831"/>
                        <a:pt x="60177" y="-4879"/>
                        <a:pt x="76750" y="7885"/>
                      </a:cubicBezTo>
                      <a:lnTo>
                        <a:pt x="377836" y="240485"/>
                      </a:lnTo>
                      <a:cubicBezTo>
                        <a:pt x="394409" y="253248"/>
                        <a:pt x="397457" y="277347"/>
                        <a:pt x="384694" y="293920"/>
                      </a:cubicBezTo>
                      <a:lnTo>
                        <a:pt x="369263" y="313923"/>
                      </a:lnTo>
                      <a:cubicBezTo>
                        <a:pt x="356404" y="330497"/>
                        <a:pt x="332401" y="333544"/>
                        <a:pt x="315828" y="32078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5" name="Google Shape;1945;p48"/>
                <p:cNvSpPr/>
                <p:nvPr/>
              </p:nvSpPr>
              <p:spPr>
                <a:xfrm>
                  <a:off x="4680264" y="5562151"/>
                  <a:ext cx="421201" cy="357254"/>
                </a:xfrm>
                <a:custGeom>
                  <a:rect b="b" l="l" r="r" t="t"/>
                  <a:pathLst>
                    <a:path extrusionOk="0" h="357254" w="421201">
                      <a:moveTo>
                        <a:pt x="353317" y="357254"/>
                      </a:moveTo>
                      <a:cubicBezTo>
                        <a:pt x="342173" y="357254"/>
                        <a:pt x="330838" y="353730"/>
                        <a:pt x="321408" y="346396"/>
                      </a:cubicBezTo>
                      <a:lnTo>
                        <a:pt x="321408" y="346396"/>
                      </a:lnTo>
                      <a:lnTo>
                        <a:pt x="20323" y="113795"/>
                      </a:lnTo>
                      <a:cubicBezTo>
                        <a:pt x="-2537" y="96174"/>
                        <a:pt x="-6728" y="63218"/>
                        <a:pt x="10893" y="40357"/>
                      </a:cubicBezTo>
                      <a:lnTo>
                        <a:pt x="26324" y="20355"/>
                      </a:lnTo>
                      <a:cubicBezTo>
                        <a:pt x="34896" y="9306"/>
                        <a:pt x="47184" y="2257"/>
                        <a:pt x="61090" y="448"/>
                      </a:cubicBezTo>
                      <a:cubicBezTo>
                        <a:pt x="74997" y="-1362"/>
                        <a:pt x="88713" y="2353"/>
                        <a:pt x="99762" y="10925"/>
                      </a:cubicBezTo>
                      <a:lnTo>
                        <a:pt x="400847" y="243430"/>
                      </a:lnTo>
                      <a:cubicBezTo>
                        <a:pt x="411896" y="252003"/>
                        <a:pt x="418944" y="264290"/>
                        <a:pt x="420754" y="278196"/>
                      </a:cubicBezTo>
                      <a:cubicBezTo>
                        <a:pt x="422564" y="292103"/>
                        <a:pt x="418849" y="305819"/>
                        <a:pt x="410277" y="316868"/>
                      </a:cubicBezTo>
                      <a:lnTo>
                        <a:pt x="394846" y="336871"/>
                      </a:lnTo>
                      <a:cubicBezTo>
                        <a:pt x="384464" y="350301"/>
                        <a:pt x="368938" y="357254"/>
                        <a:pt x="353317" y="357254"/>
                      </a:cubicBezTo>
                      <a:close/>
                      <a:moveTo>
                        <a:pt x="338839" y="323726"/>
                      </a:moveTo>
                      <a:cubicBezTo>
                        <a:pt x="349221" y="331727"/>
                        <a:pt x="364176" y="329822"/>
                        <a:pt x="372177" y="319440"/>
                      </a:cubicBezTo>
                      <a:lnTo>
                        <a:pt x="387607" y="299438"/>
                      </a:lnTo>
                      <a:cubicBezTo>
                        <a:pt x="391512" y="294484"/>
                        <a:pt x="393132" y="288198"/>
                        <a:pt x="392370" y="281911"/>
                      </a:cubicBezTo>
                      <a:cubicBezTo>
                        <a:pt x="391512" y="275530"/>
                        <a:pt x="388369" y="270005"/>
                        <a:pt x="383321" y="266100"/>
                      </a:cubicBezTo>
                      <a:lnTo>
                        <a:pt x="82236" y="33499"/>
                      </a:lnTo>
                      <a:cubicBezTo>
                        <a:pt x="77187" y="29594"/>
                        <a:pt x="70901" y="27975"/>
                        <a:pt x="64710" y="28737"/>
                      </a:cubicBezTo>
                      <a:cubicBezTo>
                        <a:pt x="58328" y="29594"/>
                        <a:pt x="52803" y="32738"/>
                        <a:pt x="48898" y="37785"/>
                      </a:cubicBezTo>
                      <a:lnTo>
                        <a:pt x="33468" y="57788"/>
                      </a:lnTo>
                      <a:cubicBezTo>
                        <a:pt x="25467" y="68170"/>
                        <a:pt x="27372" y="83125"/>
                        <a:pt x="37754" y="91126"/>
                      </a:cubicBezTo>
                      <a:lnTo>
                        <a:pt x="338839" y="3237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46" name="Google Shape;1946;p48"/>
              <p:cNvSpPr/>
              <p:nvPr/>
            </p:nvSpPr>
            <p:spPr>
              <a:xfrm>
                <a:off x="4464025" y="5942775"/>
                <a:ext cx="326343" cy="268571"/>
              </a:xfrm>
              <a:custGeom>
                <a:rect b="b" l="l" r="r" t="t"/>
                <a:pathLst>
                  <a:path extrusionOk="0" h="268571" w="326343">
                    <a:moveTo>
                      <a:pt x="312095" y="268571"/>
                    </a:moveTo>
                    <a:cubicBezTo>
                      <a:pt x="309047" y="268571"/>
                      <a:pt x="305999" y="267619"/>
                      <a:pt x="303332" y="265618"/>
                    </a:cubicBezTo>
                    <a:cubicBezTo>
                      <a:pt x="284377" y="250950"/>
                      <a:pt x="287521" y="228090"/>
                      <a:pt x="289902" y="211421"/>
                    </a:cubicBezTo>
                    <a:cubicBezTo>
                      <a:pt x="292092" y="195705"/>
                      <a:pt x="292569" y="187895"/>
                      <a:pt x="287330" y="183894"/>
                    </a:cubicBezTo>
                    <a:cubicBezTo>
                      <a:pt x="282091" y="179798"/>
                      <a:pt x="274566" y="182275"/>
                      <a:pt x="259898" y="188371"/>
                    </a:cubicBezTo>
                    <a:cubicBezTo>
                      <a:pt x="244372" y="194848"/>
                      <a:pt x="223036" y="203706"/>
                      <a:pt x="204082" y="189038"/>
                    </a:cubicBezTo>
                    <a:cubicBezTo>
                      <a:pt x="185127" y="174369"/>
                      <a:pt x="188270" y="151509"/>
                      <a:pt x="190651" y="134745"/>
                    </a:cubicBezTo>
                    <a:cubicBezTo>
                      <a:pt x="192842" y="119029"/>
                      <a:pt x="193318" y="111219"/>
                      <a:pt x="188080" y="107218"/>
                    </a:cubicBezTo>
                    <a:cubicBezTo>
                      <a:pt x="182841" y="103122"/>
                      <a:pt x="175316" y="105599"/>
                      <a:pt x="160648" y="111695"/>
                    </a:cubicBezTo>
                    <a:cubicBezTo>
                      <a:pt x="145122" y="118172"/>
                      <a:pt x="123786" y="127030"/>
                      <a:pt x="104831" y="112362"/>
                    </a:cubicBezTo>
                    <a:cubicBezTo>
                      <a:pt x="85876" y="97693"/>
                      <a:pt x="89020" y="74833"/>
                      <a:pt x="91401" y="58164"/>
                    </a:cubicBezTo>
                    <a:cubicBezTo>
                      <a:pt x="93591" y="42448"/>
                      <a:pt x="94068" y="34637"/>
                      <a:pt x="88829" y="30542"/>
                    </a:cubicBezTo>
                    <a:cubicBezTo>
                      <a:pt x="83590" y="26446"/>
                      <a:pt x="76065" y="28922"/>
                      <a:pt x="61397" y="35019"/>
                    </a:cubicBezTo>
                    <a:cubicBezTo>
                      <a:pt x="45871" y="41496"/>
                      <a:pt x="24535" y="50354"/>
                      <a:pt x="5581" y="35685"/>
                    </a:cubicBezTo>
                    <a:cubicBezTo>
                      <a:pt x="-706" y="30828"/>
                      <a:pt x="-1849" y="21874"/>
                      <a:pt x="3009" y="15683"/>
                    </a:cubicBezTo>
                    <a:cubicBezTo>
                      <a:pt x="7866" y="9396"/>
                      <a:pt x="16820" y="8253"/>
                      <a:pt x="23011" y="13111"/>
                    </a:cubicBezTo>
                    <a:cubicBezTo>
                      <a:pt x="28250" y="17206"/>
                      <a:pt x="35775" y="14730"/>
                      <a:pt x="50443" y="8634"/>
                    </a:cubicBezTo>
                    <a:cubicBezTo>
                      <a:pt x="65969" y="2157"/>
                      <a:pt x="87305" y="-6701"/>
                      <a:pt x="106260" y="7967"/>
                    </a:cubicBezTo>
                    <a:cubicBezTo>
                      <a:pt x="125215" y="22636"/>
                      <a:pt x="122071" y="45496"/>
                      <a:pt x="119690" y="62165"/>
                    </a:cubicBezTo>
                    <a:cubicBezTo>
                      <a:pt x="117499" y="77881"/>
                      <a:pt x="117023" y="85691"/>
                      <a:pt x="122262" y="89787"/>
                    </a:cubicBezTo>
                    <a:cubicBezTo>
                      <a:pt x="127500" y="93883"/>
                      <a:pt x="135025" y="91406"/>
                      <a:pt x="149694" y="85310"/>
                    </a:cubicBezTo>
                    <a:cubicBezTo>
                      <a:pt x="165220" y="78833"/>
                      <a:pt x="186556" y="69975"/>
                      <a:pt x="205510" y="84643"/>
                    </a:cubicBezTo>
                    <a:cubicBezTo>
                      <a:pt x="224465" y="99312"/>
                      <a:pt x="221227" y="122077"/>
                      <a:pt x="218940" y="138745"/>
                    </a:cubicBezTo>
                    <a:cubicBezTo>
                      <a:pt x="216750" y="154462"/>
                      <a:pt x="216274" y="162368"/>
                      <a:pt x="221512" y="166368"/>
                    </a:cubicBezTo>
                    <a:cubicBezTo>
                      <a:pt x="226751" y="170464"/>
                      <a:pt x="234276" y="167987"/>
                      <a:pt x="248944" y="161891"/>
                    </a:cubicBezTo>
                    <a:cubicBezTo>
                      <a:pt x="264470" y="155414"/>
                      <a:pt x="285806" y="146556"/>
                      <a:pt x="304761" y="161225"/>
                    </a:cubicBezTo>
                    <a:cubicBezTo>
                      <a:pt x="323716" y="175893"/>
                      <a:pt x="320477" y="198658"/>
                      <a:pt x="318191" y="215327"/>
                    </a:cubicBezTo>
                    <a:cubicBezTo>
                      <a:pt x="316000" y="231043"/>
                      <a:pt x="315524" y="238949"/>
                      <a:pt x="320763" y="242949"/>
                    </a:cubicBezTo>
                    <a:cubicBezTo>
                      <a:pt x="327049" y="247807"/>
                      <a:pt x="328192" y="256760"/>
                      <a:pt x="323334" y="262952"/>
                    </a:cubicBezTo>
                    <a:cubicBezTo>
                      <a:pt x="320572" y="266666"/>
                      <a:pt x="316286" y="268571"/>
                      <a:pt x="312095" y="2685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47" name="Google Shape;1947;p48"/>
              <p:cNvGrpSpPr/>
              <p:nvPr/>
            </p:nvGrpSpPr>
            <p:grpSpPr>
              <a:xfrm>
                <a:off x="4661227" y="5807423"/>
                <a:ext cx="195857" cy="208030"/>
                <a:chOff x="4661227" y="5807423"/>
                <a:chExt cx="195857" cy="208030"/>
              </a:xfrm>
            </p:grpSpPr>
            <p:sp>
              <p:nvSpPr>
                <p:cNvPr id="1948" name="Google Shape;1948;p48"/>
                <p:cNvSpPr/>
                <p:nvPr/>
              </p:nvSpPr>
              <p:spPr>
                <a:xfrm rot="-3138037">
                  <a:off x="4670240" y="5856391"/>
                  <a:ext cx="177831" cy="110094"/>
                </a:xfrm>
                <a:custGeom>
                  <a:rect b="b" l="l" r="r" t="t"/>
                  <a:pathLst>
                    <a:path extrusionOk="0" h="109918" w="177546">
                      <a:moveTo>
                        <a:pt x="177546" y="54959"/>
                      </a:moveTo>
                      <a:cubicBezTo>
                        <a:pt x="177546" y="85313"/>
                        <a:pt x="137801" y="109919"/>
                        <a:pt x="88773" y="109919"/>
                      </a:cubicBezTo>
                      <a:cubicBezTo>
                        <a:pt x="39745" y="109919"/>
                        <a:pt x="0" y="85313"/>
                        <a:pt x="0" y="54959"/>
                      </a:cubicBezTo>
                      <a:cubicBezTo>
                        <a:pt x="0" y="24606"/>
                        <a:pt x="39745" y="0"/>
                        <a:pt x="88773" y="0"/>
                      </a:cubicBezTo>
                      <a:cubicBezTo>
                        <a:pt x="137801" y="0"/>
                        <a:pt x="177546" y="24606"/>
                        <a:pt x="177546" y="54959"/>
                      </a:cubicBezTo>
                      <a:close/>
                    </a:path>
                  </a:pathLst>
                </a:custGeom>
                <a:solidFill>
                  <a:srgbClr val="D8D7D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48"/>
                <p:cNvSpPr/>
                <p:nvPr/>
              </p:nvSpPr>
              <p:spPr>
                <a:xfrm>
                  <a:off x="4675124" y="5819105"/>
                  <a:ext cx="167770" cy="184501"/>
                </a:xfrm>
                <a:custGeom>
                  <a:rect b="b" l="l" r="r" t="t"/>
                  <a:pathLst>
                    <a:path extrusionOk="0" h="184501" w="167770">
                      <a:moveTo>
                        <a:pt x="53657" y="184502"/>
                      </a:moveTo>
                      <a:cubicBezTo>
                        <a:pt x="41465" y="184502"/>
                        <a:pt x="30225" y="181073"/>
                        <a:pt x="20891" y="173834"/>
                      </a:cubicBezTo>
                      <a:cubicBezTo>
                        <a:pt x="-9875" y="150117"/>
                        <a:pt x="-6256" y="95633"/>
                        <a:pt x="29082" y="49914"/>
                      </a:cubicBezTo>
                      <a:cubicBezTo>
                        <a:pt x="45179" y="29054"/>
                        <a:pt x="65563" y="13243"/>
                        <a:pt x="86518" y="5432"/>
                      </a:cubicBezTo>
                      <a:cubicBezTo>
                        <a:pt x="109759" y="-3331"/>
                        <a:pt x="131285" y="-1426"/>
                        <a:pt x="146906" y="10671"/>
                      </a:cubicBezTo>
                      <a:cubicBezTo>
                        <a:pt x="162623" y="22768"/>
                        <a:pt x="169766" y="43056"/>
                        <a:pt x="167290" y="67821"/>
                      </a:cubicBezTo>
                      <a:cubicBezTo>
                        <a:pt x="165004" y="90014"/>
                        <a:pt x="154812" y="113731"/>
                        <a:pt x="138715" y="134591"/>
                      </a:cubicBezTo>
                      <a:lnTo>
                        <a:pt x="138715" y="134591"/>
                      </a:lnTo>
                      <a:cubicBezTo>
                        <a:pt x="114045" y="166499"/>
                        <a:pt x="81565" y="184502"/>
                        <a:pt x="53657" y="184502"/>
                      </a:cubicBezTo>
                      <a:close/>
                      <a:moveTo>
                        <a:pt x="114236" y="28673"/>
                      </a:moveTo>
                      <a:cubicBezTo>
                        <a:pt x="107568" y="28673"/>
                        <a:pt x="100996" y="30578"/>
                        <a:pt x="96519" y="32197"/>
                      </a:cubicBezTo>
                      <a:cubicBezTo>
                        <a:pt x="80707" y="38103"/>
                        <a:pt x="64420" y="50962"/>
                        <a:pt x="51656" y="67440"/>
                      </a:cubicBezTo>
                      <a:cubicBezTo>
                        <a:pt x="24796" y="102206"/>
                        <a:pt x="23081" y="139544"/>
                        <a:pt x="38321" y="151260"/>
                      </a:cubicBezTo>
                      <a:cubicBezTo>
                        <a:pt x="53561" y="162975"/>
                        <a:pt x="89185" y="151927"/>
                        <a:pt x="116045" y="117160"/>
                      </a:cubicBezTo>
                      <a:lnTo>
                        <a:pt x="116045" y="117160"/>
                      </a:lnTo>
                      <a:cubicBezTo>
                        <a:pt x="128714" y="100682"/>
                        <a:pt x="137000" y="81632"/>
                        <a:pt x="138810" y="64868"/>
                      </a:cubicBezTo>
                      <a:cubicBezTo>
                        <a:pt x="139667" y="56486"/>
                        <a:pt x="139572" y="41151"/>
                        <a:pt x="129380" y="33340"/>
                      </a:cubicBezTo>
                      <a:cubicBezTo>
                        <a:pt x="124904" y="29911"/>
                        <a:pt x="119474" y="28673"/>
                        <a:pt x="114236" y="28673"/>
                      </a:cubicBezTo>
                      <a:close/>
                      <a:moveTo>
                        <a:pt x="127380" y="125923"/>
                      </a:moveTo>
                      <a:lnTo>
                        <a:pt x="127380" y="125923"/>
                      </a:lnTo>
                      <a:lnTo>
                        <a:pt x="127380" y="12592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50" name="Google Shape;1950;p48"/>
              <p:cNvSpPr/>
              <p:nvPr/>
            </p:nvSpPr>
            <p:spPr>
              <a:xfrm>
                <a:off x="4462652" y="5435059"/>
                <a:ext cx="812248" cy="844788"/>
              </a:xfrm>
              <a:custGeom>
                <a:rect b="b" l="l" r="r" t="t"/>
                <a:pathLst>
                  <a:path extrusionOk="0" h="844788" w="812248">
                    <a:moveTo>
                      <a:pt x="673703" y="304800"/>
                    </a:moveTo>
                    <a:lnTo>
                      <a:pt x="611696" y="385096"/>
                    </a:lnTo>
                    <a:lnTo>
                      <a:pt x="615125" y="387763"/>
                    </a:lnTo>
                    <a:cubicBezTo>
                      <a:pt x="629793" y="399098"/>
                      <a:pt x="632555" y="420434"/>
                      <a:pt x="621221" y="435102"/>
                    </a:cubicBezTo>
                    <a:lnTo>
                      <a:pt x="600456" y="461963"/>
                    </a:lnTo>
                    <a:cubicBezTo>
                      <a:pt x="589121" y="476726"/>
                      <a:pt x="567690" y="479393"/>
                      <a:pt x="553117" y="468059"/>
                    </a:cubicBezTo>
                    <a:lnTo>
                      <a:pt x="549688" y="465391"/>
                    </a:lnTo>
                    <a:lnTo>
                      <a:pt x="311944" y="773239"/>
                    </a:lnTo>
                    <a:lnTo>
                      <a:pt x="160973" y="822198"/>
                    </a:lnTo>
                    <a:lnTo>
                      <a:pt x="103442" y="840772"/>
                    </a:lnTo>
                    <a:cubicBezTo>
                      <a:pt x="56960" y="855916"/>
                      <a:pt x="9716" y="826484"/>
                      <a:pt x="0" y="781812"/>
                    </a:cubicBezTo>
                    <a:cubicBezTo>
                      <a:pt x="17812" y="790575"/>
                      <a:pt x="39148" y="793052"/>
                      <a:pt x="60293" y="786099"/>
                    </a:cubicBezTo>
                    <a:lnTo>
                      <a:pt x="117824" y="767525"/>
                    </a:lnTo>
                    <a:lnTo>
                      <a:pt x="268796" y="718566"/>
                    </a:lnTo>
                    <a:lnTo>
                      <a:pt x="506540" y="410718"/>
                    </a:lnTo>
                    <a:lnTo>
                      <a:pt x="509969" y="413385"/>
                    </a:lnTo>
                    <a:cubicBezTo>
                      <a:pt x="524637" y="424720"/>
                      <a:pt x="545973" y="421957"/>
                      <a:pt x="557308" y="407289"/>
                    </a:cubicBezTo>
                    <a:lnTo>
                      <a:pt x="578072" y="380429"/>
                    </a:lnTo>
                    <a:cubicBezTo>
                      <a:pt x="589407" y="365760"/>
                      <a:pt x="586645" y="344424"/>
                      <a:pt x="571976" y="333090"/>
                    </a:cubicBezTo>
                    <a:lnTo>
                      <a:pt x="568547" y="330422"/>
                    </a:lnTo>
                    <a:lnTo>
                      <a:pt x="630555" y="250127"/>
                    </a:lnTo>
                    <a:lnTo>
                      <a:pt x="633984" y="252794"/>
                    </a:lnTo>
                    <a:cubicBezTo>
                      <a:pt x="648653" y="264129"/>
                      <a:pt x="669988" y="261366"/>
                      <a:pt x="681323" y="246698"/>
                    </a:cubicBezTo>
                    <a:lnTo>
                      <a:pt x="702088" y="219837"/>
                    </a:lnTo>
                    <a:cubicBezTo>
                      <a:pt x="713422" y="205169"/>
                      <a:pt x="710660" y="183832"/>
                      <a:pt x="695992" y="172498"/>
                    </a:cubicBezTo>
                    <a:lnTo>
                      <a:pt x="692563" y="169831"/>
                    </a:lnTo>
                    <a:lnTo>
                      <a:pt x="747141" y="99156"/>
                    </a:lnTo>
                    <a:cubicBezTo>
                      <a:pt x="769716" y="69914"/>
                      <a:pt x="774478" y="32481"/>
                      <a:pt x="763143" y="0"/>
                    </a:cubicBezTo>
                    <a:lnTo>
                      <a:pt x="771335" y="6382"/>
                    </a:lnTo>
                    <a:cubicBezTo>
                      <a:pt x="817341" y="41910"/>
                      <a:pt x="825817" y="107918"/>
                      <a:pt x="790289" y="153924"/>
                    </a:cubicBezTo>
                    <a:lnTo>
                      <a:pt x="735711" y="224600"/>
                    </a:lnTo>
                    <a:lnTo>
                      <a:pt x="739140" y="227266"/>
                    </a:lnTo>
                    <a:cubicBezTo>
                      <a:pt x="753808" y="238601"/>
                      <a:pt x="756571" y="259938"/>
                      <a:pt x="745236" y="274606"/>
                    </a:cubicBezTo>
                    <a:lnTo>
                      <a:pt x="724472" y="301466"/>
                    </a:lnTo>
                    <a:cubicBezTo>
                      <a:pt x="713137" y="316230"/>
                      <a:pt x="691801" y="318897"/>
                      <a:pt x="677132" y="307563"/>
                    </a:cubicBezTo>
                    <a:lnTo>
                      <a:pt x="673703" y="3048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1" name="Google Shape;1951;p48"/>
          <p:cNvGrpSpPr/>
          <p:nvPr/>
        </p:nvGrpSpPr>
        <p:grpSpPr>
          <a:xfrm>
            <a:off x="8170405" y="1148133"/>
            <a:ext cx="634382" cy="756268"/>
            <a:chOff x="16295136" y="957167"/>
            <a:chExt cx="1268764" cy="1512536"/>
          </a:xfrm>
        </p:grpSpPr>
        <p:grpSp>
          <p:nvGrpSpPr>
            <p:cNvPr id="1952" name="Google Shape;1952;p48"/>
            <p:cNvGrpSpPr/>
            <p:nvPr/>
          </p:nvGrpSpPr>
          <p:grpSpPr>
            <a:xfrm rot="1552322">
              <a:off x="16540639" y="1061526"/>
              <a:ext cx="777769" cy="1303822"/>
              <a:chOff x="5875210" y="3579589"/>
              <a:chExt cx="504443" cy="845629"/>
            </a:xfrm>
          </p:grpSpPr>
          <p:grpSp>
            <p:nvGrpSpPr>
              <p:cNvPr id="1953" name="Google Shape;1953;p48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954" name="Google Shape;1954;p48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955" name="Google Shape;1955;p48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6" name="Google Shape;1956;p48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57" name="Google Shape;1957;p48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958" name="Google Shape;1958;p48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59" name="Google Shape;1959;p48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0" name="Google Shape;1960;p48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1" name="Google Shape;1961;p48"/>
            <p:cNvGrpSpPr/>
            <p:nvPr/>
          </p:nvGrpSpPr>
          <p:grpSpPr>
            <a:xfrm rot="1552322">
              <a:off x="16540628" y="1061521"/>
              <a:ext cx="777769" cy="1303822"/>
              <a:chOff x="5875210" y="3579589"/>
              <a:chExt cx="504443" cy="845629"/>
            </a:xfrm>
          </p:grpSpPr>
          <p:grpSp>
            <p:nvGrpSpPr>
              <p:cNvPr id="1962" name="Google Shape;1962;p48"/>
              <p:cNvGrpSpPr/>
              <p:nvPr/>
            </p:nvGrpSpPr>
            <p:grpSpPr>
              <a:xfrm>
                <a:off x="5875210" y="3579589"/>
                <a:ext cx="504443" cy="845629"/>
                <a:chOff x="5875210" y="3579589"/>
                <a:chExt cx="504443" cy="845629"/>
              </a:xfrm>
            </p:grpSpPr>
            <p:grpSp>
              <p:nvGrpSpPr>
                <p:cNvPr id="1963" name="Google Shape;1963;p48"/>
                <p:cNvGrpSpPr/>
                <p:nvPr/>
              </p:nvGrpSpPr>
              <p:grpSpPr>
                <a:xfrm>
                  <a:off x="5875210" y="3579589"/>
                  <a:ext cx="504443" cy="845629"/>
                  <a:chOff x="5875210" y="3579589"/>
                  <a:chExt cx="504443" cy="845629"/>
                </a:xfrm>
              </p:grpSpPr>
              <p:sp>
                <p:nvSpPr>
                  <p:cNvPr id="1964" name="Google Shape;1964;p48"/>
                  <p:cNvSpPr/>
                  <p:nvPr/>
                </p:nvSpPr>
                <p:spPr>
                  <a:xfrm>
                    <a:off x="5889498" y="3593782"/>
                    <a:ext cx="475868" cy="817149"/>
                  </a:xfrm>
                  <a:custGeom>
                    <a:rect b="b" l="l" r="r" t="t"/>
                    <a:pathLst>
                      <a:path extrusionOk="0" h="817149" w="475868">
                        <a:moveTo>
                          <a:pt x="422910" y="817150"/>
                        </a:moveTo>
                        <a:lnTo>
                          <a:pt x="52959" y="817150"/>
                        </a:lnTo>
                        <a:cubicBezTo>
                          <a:pt x="23813" y="817150"/>
                          <a:pt x="0" y="793337"/>
                          <a:pt x="0" y="764191"/>
                        </a:cubicBezTo>
                        <a:lnTo>
                          <a:pt x="0" y="52959"/>
                        </a:lnTo>
                        <a:cubicBezTo>
                          <a:pt x="0" y="23813"/>
                          <a:pt x="23813" y="0"/>
                          <a:pt x="52959" y="0"/>
                        </a:cubicBezTo>
                        <a:lnTo>
                          <a:pt x="422910" y="0"/>
                        </a:lnTo>
                        <a:cubicBezTo>
                          <a:pt x="452056" y="0"/>
                          <a:pt x="475869" y="23813"/>
                          <a:pt x="475869" y="52959"/>
                        </a:cubicBezTo>
                        <a:lnTo>
                          <a:pt x="475869" y="764191"/>
                        </a:lnTo>
                        <a:cubicBezTo>
                          <a:pt x="475774" y="793337"/>
                          <a:pt x="451961" y="817150"/>
                          <a:pt x="422910" y="817150"/>
                        </a:cubicBezTo>
                        <a:close/>
                      </a:path>
                    </a:pathLst>
                  </a:custGeom>
                  <a:solidFill>
                    <a:srgbClr val="FDFDFD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5" name="Google Shape;1965;p48"/>
                  <p:cNvSpPr/>
                  <p:nvPr/>
                </p:nvSpPr>
                <p:spPr>
                  <a:xfrm>
                    <a:off x="5875210" y="3579589"/>
                    <a:ext cx="504443" cy="845629"/>
                  </a:xfrm>
                  <a:custGeom>
                    <a:rect b="b" l="l" r="r" t="t"/>
                    <a:pathLst>
                      <a:path extrusionOk="0" h="845629" w="504443">
                        <a:moveTo>
                          <a:pt x="437197" y="845630"/>
                        </a:moveTo>
                        <a:lnTo>
                          <a:pt x="67246" y="845630"/>
                        </a:lnTo>
                        <a:cubicBezTo>
                          <a:pt x="30194" y="845630"/>
                          <a:pt x="0" y="815435"/>
                          <a:pt x="0" y="778478"/>
                        </a:cubicBezTo>
                        <a:lnTo>
                          <a:pt x="0" y="67246"/>
                        </a:lnTo>
                        <a:cubicBezTo>
                          <a:pt x="0" y="30194"/>
                          <a:pt x="30194" y="0"/>
                          <a:pt x="67246" y="0"/>
                        </a:cubicBezTo>
                        <a:lnTo>
                          <a:pt x="437197" y="0"/>
                        </a:lnTo>
                        <a:cubicBezTo>
                          <a:pt x="474250" y="0"/>
                          <a:pt x="504444" y="30194"/>
                          <a:pt x="504444" y="67246"/>
                        </a:cubicBezTo>
                        <a:lnTo>
                          <a:pt x="504444" y="778478"/>
                        </a:lnTo>
                        <a:cubicBezTo>
                          <a:pt x="504349" y="815435"/>
                          <a:pt x="474250" y="845630"/>
                          <a:pt x="437197" y="845630"/>
                        </a:cubicBezTo>
                        <a:close/>
                        <a:moveTo>
                          <a:pt x="67246" y="28480"/>
                        </a:moveTo>
                        <a:cubicBezTo>
                          <a:pt x="45911" y="28480"/>
                          <a:pt x="28575" y="45815"/>
                          <a:pt x="28575" y="67151"/>
                        </a:cubicBezTo>
                        <a:lnTo>
                          <a:pt x="28575" y="778383"/>
                        </a:lnTo>
                        <a:cubicBezTo>
                          <a:pt x="28575" y="799719"/>
                          <a:pt x="45911" y="816959"/>
                          <a:pt x="67246" y="816959"/>
                        </a:cubicBezTo>
                        <a:lnTo>
                          <a:pt x="437197" y="816959"/>
                        </a:lnTo>
                        <a:cubicBezTo>
                          <a:pt x="458533" y="816959"/>
                          <a:pt x="475869" y="799624"/>
                          <a:pt x="475869" y="778383"/>
                        </a:cubicBezTo>
                        <a:lnTo>
                          <a:pt x="475869" y="67151"/>
                        </a:lnTo>
                        <a:cubicBezTo>
                          <a:pt x="475869" y="45815"/>
                          <a:pt x="458533" y="28480"/>
                          <a:pt x="437197" y="28480"/>
                        </a:cubicBezTo>
                        <a:lnTo>
                          <a:pt x="67246" y="2848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66" name="Google Shape;1966;p48"/>
                <p:cNvGrpSpPr/>
                <p:nvPr/>
              </p:nvGrpSpPr>
              <p:grpSpPr>
                <a:xfrm>
                  <a:off x="5875210" y="3776090"/>
                  <a:ext cx="504348" cy="442245"/>
                  <a:chOff x="5875210" y="3776090"/>
                  <a:chExt cx="504348" cy="442245"/>
                </a:xfrm>
              </p:grpSpPr>
              <p:sp>
                <p:nvSpPr>
                  <p:cNvPr id="1967" name="Google Shape;1967;p48"/>
                  <p:cNvSpPr/>
                  <p:nvPr/>
                </p:nvSpPr>
                <p:spPr>
                  <a:xfrm>
                    <a:off x="5889498" y="3790378"/>
                    <a:ext cx="475773" cy="413670"/>
                  </a:xfrm>
                  <a:custGeom>
                    <a:rect b="b" l="l" r="r" t="t"/>
                    <a:pathLst>
                      <a:path extrusionOk="0" h="413670" w="475773">
                        <a:moveTo>
                          <a:pt x="0" y="0"/>
                        </a:moveTo>
                        <a:lnTo>
                          <a:pt x="475774" y="0"/>
                        </a:lnTo>
                        <a:lnTo>
                          <a:pt x="475774" y="413671"/>
                        </a:lnTo>
                        <a:lnTo>
                          <a:pt x="0" y="41367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8" name="Google Shape;1968;p48"/>
                  <p:cNvSpPr/>
                  <p:nvPr/>
                </p:nvSpPr>
                <p:spPr>
                  <a:xfrm>
                    <a:off x="5875210" y="3776090"/>
                    <a:ext cx="504348" cy="442245"/>
                  </a:xfrm>
                  <a:custGeom>
                    <a:rect b="b" l="l" r="r" t="t"/>
                    <a:pathLst>
                      <a:path extrusionOk="0" h="442245" w="504348">
                        <a:moveTo>
                          <a:pt x="490061" y="442246"/>
                        </a:moveTo>
                        <a:lnTo>
                          <a:pt x="14288" y="442246"/>
                        </a:lnTo>
                        <a:cubicBezTo>
                          <a:pt x="6382" y="442246"/>
                          <a:pt x="0" y="435864"/>
                          <a:pt x="0" y="427958"/>
                        </a:cubicBezTo>
                        <a:lnTo>
                          <a:pt x="0" y="14288"/>
                        </a:ln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490061" y="0"/>
                        </a:lnTo>
                        <a:cubicBezTo>
                          <a:pt x="497967" y="0"/>
                          <a:pt x="504349" y="6382"/>
                          <a:pt x="504349" y="14288"/>
                        </a:cubicBezTo>
                        <a:lnTo>
                          <a:pt x="504349" y="427958"/>
                        </a:lnTo>
                        <a:cubicBezTo>
                          <a:pt x="504349" y="435864"/>
                          <a:pt x="497967" y="442246"/>
                          <a:pt x="490061" y="442246"/>
                        </a:cubicBezTo>
                        <a:close/>
                        <a:moveTo>
                          <a:pt x="28575" y="413671"/>
                        </a:moveTo>
                        <a:lnTo>
                          <a:pt x="475774" y="413671"/>
                        </a:lnTo>
                        <a:lnTo>
                          <a:pt x="475774" y="28575"/>
                        </a:lnTo>
                        <a:lnTo>
                          <a:pt x="28575" y="28575"/>
                        </a:lnTo>
                        <a:lnTo>
                          <a:pt x="28575" y="41367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1969" name="Google Shape;1969;p48"/>
              <p:cNvSpPr/>
              <p:nvPr/>
            </p:nvSpPr>
            <p:spPr>
              <a:xfrm>
                <a:off x="5889498" y="3593782"/>
                <a:ext cx="195738" cy="817149"/>
              </a:xfrm>
              <a:custGeom>
                <a:rect b="b" l="l" r="r" t="t"/>
                <a:pathLst>
                  <a:path extrusionOk="0" h="817149" w="195738">
                    <a:moveTo>
                      <a:pt x="195739" y="817150"/>
                    </a:moveTo>
                    <a:lnTo>
                      <a:pt x="52864" y="817150"/>
                    </a:lnTo>
                    <a:cubicBezTo>
                      <a:pt x="23813" y="817150"/>
                      <a:pt x="0" y="793337"/>
                      <a:pt x="0" y="764191"/>
                    </a:cubicBezTo>
                    <a:lnTo>
                      <a:pt x="0" y="52959"/>
                    </a:lnTo>
                    <a:cubicBezTo>
                      <a:pt x="0" y="23813"/>
                      <a:pt x="23813" y="0"/>
                      <a:pt x="52864" y="0"/>
                    </a:cubicBezTo>
                    <a:lnTo>
                      <a:pt x="195739" y="0"/>
                    </a:lnTo>
                    <a:cubicBezTo>
                      <a:pt x="166688" y="0"/>
                      <a:pt x="142875" y="23813"/>
                      <a:pt x="142875" y="52959"/>
                    </a:cubicBezTo>
                    <a:lnTo>
                      <a:pt x="142875" y="764191"/>
                    </a:lnTo>
                    <a:cubicBezTo>
                      <a:pt x="142875" y="793337"/>
                      <a:pt x="166688" y="817150"/>
                      <a:pt x="195739" y="81715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">
  <p:cSld name="CUSTOM_21_2_1_1_1_1_1_1_1_1_1_1_2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9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49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49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49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49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49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7" name="Google Shape;1977;p49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1978" name="Google Shape;1978;p49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1979" name="Google Shape;1979;p49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1980" name="Google Shape;1980;p49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1981" name="Google Shape;1981;p49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2" name="Google Shape;1982;p49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3" name="Google Shape;1983;p49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5" name="Google Shape;1985;p49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6" name="Google Shape;1986;p49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1987" name="Google Shape;1987;p49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8" name="Google Shape;1988;p49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89" name="Google Shape;1989;p49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1990" name="Google Shape;1990;p49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1" name="Google Shape;1991;p49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2" name="Google Shape;1992;p49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1993" name="Google Shape;1993;p49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5" name="Google Shape;1995;p49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1996" name="Google Shape;1996;p49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97" name="Google Shape;1997;p49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998" name="Google Shape;1998;p49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1999" name="Google Shape;1999;p49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0" name="Google Shape;2000;p49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01" name="Google Shape;2001;p49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002" name="Google Shape;2002;p49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3" name="Google Shape;2003;p49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04" name="Google Shape;2004;p49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005" name="Google Shape;2005;p49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6" name="Google Shape;2006;p49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07" name="Google Shape;2007;p49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008" name="Google Shape;2008;p49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09" name="Google Shape;2009;p49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0" name="Google Shape;2010;p49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011" name="Google Shape;2011;p49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2" name="Google Shape;2012;p49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3" name="Google Shape;2013;p49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014" name="Google Shape;2014;p49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5" name="Google Shape;2015;p49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6" name="Google Shape;2016;p49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017" name="Google Shape;2017;p49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18" name="Google Shape;2018;p49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19" name="Google Shape;2019;p49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020" name="Google Shape;2020;p49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1" name="Google Shape;2021;p49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2" name="Google Shape;2022;p49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023" name="Google Shape;2023;p49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4" name="Google Shape;2024;p49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5" name="Google Shape;2025;p49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026" name="Google Shape;2026;p49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27" name="Google Shape;2027;p49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28" name="Google Shape;2028;p49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029" name="Google Shape;2029;p49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30" name="Google Shape;2030;p49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31" name="Google Shape;2031;p49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2" name="Google Shape;2032;p49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3" name="Google Shape;2033;p49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034" name="Google Shape;2034;p49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035" name="Google Shape;2035;p49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036" name="Google Shape;2036;p49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7" name="Google Shape;2037;p49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38" name="Google Shape;2038;p49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039" name="Google Shape;2039;p49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0" name="Google Shape;2040;p49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1" name="Google Shape;2041;p49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042" name="Google Shape;2042;p49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3" name="Google Shape;2043;p49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4" name="Google Shape;2044;p49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045" name="Google Shape;2045;p49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6" name="Google Shape;2046;p49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47" name="Google Shape;2047;p49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048" name="Google Shape;2048;p49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9" name="Google Shape;2049;p49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0" name="Google Shape;2050;p49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051" name="Google Shape;2051;p49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2" name="Google Shape;2052;p49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3" name="Google Shape;2053;p49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054" name="Google Shape;2054;p49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5" name="Google Shape;2055;p49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6" name="Google Shape;2056;p49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057" name="Google Shape;2057;p49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58" name="Google Shape;2058;p49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59" name="Google Shape;2059;p49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060" name="Google Shape;2060;p49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1" name="Google Shape;2061;p49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2" name="Google Shape;2062;p49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063" name="Google Shape;2063;p49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4" name="Google Shape;2064;p49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5" name="Google Shape;2065;p49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066" name="Google Shape;2066;p49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7" name="Google Shape;2067;p49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68" name="Google Shape;2068;p49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069" name="Google Shape;2069;p49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0" name="Google Shape;2070;p49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1" name="Google Shape;2071;p49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072" name="Google Shape;2072;p49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3" name="Google Shape;2073;p49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4" name="Google Shape;2074;p49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075" name="Google Shape;2075;p49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6" name="Google Shape;2076;p49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77" name="Google Shape;2077;p49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078" name="Google Shape;2078;p49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9" name="Google Shape;2079;p49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0" name="Google Shape;2080;p49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081" name="Google Shape;2081;p49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2" name="Google Shape;2082;p49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83" name="Google Shape;2083;p49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084" name="Google Shape;2084;p49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5" name="Google Shape;2085;p49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086" name="Google Shape;2086;p49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49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88" name="Google Shape;2088;p49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2089" name="Google Shape;2089;p49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090" name="Google Shape;2090;p49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091" name="Google Shape;2091;p49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2" name="Google Shape;2092;p49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3" name="Google Shape;2093;p49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094" name="Google Shape;2094;p49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5" name="Google Shape;2095;p49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6" name="Google Shape;2096;p49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097" name="Google Shape;2097;p49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8" name="Google Shape;2098;p49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099" name="Google Shape;2099;p49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100" name="Google Shape;2100;p49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1" name="Google Shape;2101;p49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2" name="Google Shape;2102;p49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103" name="Google Shape;2103;p49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4" name="Google Shape;2104;p49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05" name="Google Shape;2105;p49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106" name="Google Shape;2106;p49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107" name="Google Shape;2107;p49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8" name="Google Shape;2108;p49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09" name="Google Shape;2109;p49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110" name="Google Shape;2110;p49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1" name="Google Shape;2111;p49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2" name="Google Shape;2112;p49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113" name="Google Shape;2113;p49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4" name="Google Shape;2114;p49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15" name="Google Shape;2115;p49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116" name="Google Shape;2116;p49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117" name="Google Shape;2117;p49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118" name="Google Shape;2118;p49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19" name="Google Shape;2119;p49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0" name="Google Shape;2120;p49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121" name="Google Shape;2121;p49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49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3" name="Google Shape;2123;p49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124" name="Google Shape;2124;p49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5" name="Google Shape;2125;p49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6" name="Google Shape;2126;p49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127" name="Google Shape;2127;p49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49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29" name="Google Shape;2129;p49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130" name="Google Shape;2130;p49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49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32" name="Google Shape;2132;p49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133" name="Google Shape;2133;p49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134" name="Google Shape;2134;p49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5" name="Google Shape;2135;p49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6" name="Google Shape;2136;p49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137" name="Google Shape;2137;p49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8" name="Google Shape;2138;p49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39" name="Google Shape;2139;p49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140" name="Google Shape;2140;p49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1" name="Google Shape;2141;p49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2" name="Google Shape;2142;p49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143" name="Google Shape;2143;p49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2144" name="Google Shape;2144;p49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145" name="Google Shape;2145;p49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146" name="Google Shape;2146;p49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49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48" name="Google Shape;2148;p49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49" name="Google Shape;2149;p49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150" name="Google Shape;2150;p49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49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52" name="Google Shape;2152;p49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153" name="Google Shape;2153;p49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154" name="Google Shape;2154;p49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5" name="Google Shape;2155;p49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56" name="Google Shape;2156;p49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157" name="Google Shape;2157;p49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8" name="Google Shape;2158;p49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59" name="Google Shape;2159;p49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60" name="Google Shape;2160;p49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161" name="Google Shape;2161;p49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162" name="Google Shape;2162;p49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49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164" name="Google Shape;2164;p49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65" name="Google Shape;2165;p49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166" name="Google Shape;2166;p49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49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68" name="Google Shape;2168;p49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169" name="Google Shape;2169;p49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170" name="Google Shape;2170;p49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1" name="Google Shape;2171;p49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2" name="Google Shape;2172;p49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173" name="Google Shape;2173;p49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4" name="Google Shape;2174;p49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175" name="Google Shape;2175;p49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6" name="Google Shape;2176;p49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2177" name="Google Shape;2177;p49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178" name="Google Shape;2178;p49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179" name="Google Shape;2179;p49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49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1" name="Google Shape;2181;p49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182" name="Google Shape;2182;p49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49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4" name="Google Shape;2184;p49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185" name="Google Shape;2185;p49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49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87" name="Google Shape;2187;p49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188" name="Google Shape;2188;p49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49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49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191" name="Google Shape;2191;p49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49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3" name="Google Shape;2193;p49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194" name="Google Shape;2194;p49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49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6" name="Google Shape;2196;p49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197" name="Google Shape;2197;p49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49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9" name="Google Shape;2199;p49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200" name="Google Shape;2200;p49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49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2" name="Google Shape;2202;p49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203" name="Google Shape;2203;p49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49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5" name="Google Shape;2205;p49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206" name="Google Shape;2206;p49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7" name="Google Shape;2207;p49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8" name="Google Shape;2208;p49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209" name="Google Shape;2209;p49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0" name="Google Shape;2210;p49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1" name="Google Shape;2211;p49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212" name="Google Shape;2212;p49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3" name="Google Shape;2213;p49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4" name="Google Shape;2214;p49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215" name="Google Shape;2215;p49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49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17" name="Google Shape;2217;p49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218" name="Google Shape;2218;p49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9" name="Google Shape;2219;p49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0" name="Google Shape;2220;p49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221" name="Google Shape;2221;p49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2" name="Google Shape;2222;p49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3" name="Google Shape;2223;p49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224" name="Google Shape;2224;p49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5" name="Google Shape;2225;p49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26" name="Google Shape;2226;p49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227" name="Google Shape;2227;p49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8" name="Google Shape;2228;p49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29" name="Google Shape;2229;p49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0" name="Google Shape;2230;p49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231" name="Google Shape;2231;p49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232" name="Google Shape;2232;p49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3" name="Google Shape;2233;p49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4" name="Google Shape;2234;p49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235" name="Google Shape;2235;p49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6" name="Google Shape;2236;p49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37" name="Google Shape;2237;p49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238" name="Google Shape;2238;p49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39" name="Google Shape;2239;p49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0" name="Google Shape;2240;p49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241" name="Google Shape;2241;p49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2" name="Google Shape;2242;p49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3" name="Google Shape;2243;p49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244" name="Google Shape;2244;p49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5" name="Google Shape;2245;p49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6" name="Google Shape;2246;p49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247" name="Google Shape;2247;p49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48" name="Google Shape;2248;p49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49" name="Google Shape;2249;p49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250" name="Google Shape;2250;p49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1" name="Google Shape;2251;p49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2" name="Google Shape;2252;p49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253" name="Google Shape;2253;p49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4" name="Google Shape;2254;p49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5" name="Google Shape;2255;p49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256" name="Google Shape;2256;p49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7" name="Google Shape;2257;p49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58" name="Google Shape;2258;p49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259" name="Google Shape;2259;p49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0" name="Google Shape;2260;p49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1" name="Google Shape;2261;p49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262" name="Google Shape;2262;p49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3" name="Google Shape;2263;p49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4" name="Google Shape;2264;p49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265" name="Google Shape;2265;p49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6" name="Google Shape;2266;p49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67" name="Google Shape;2267;p49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268" name="Google Shape;2268;p49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69" name="Google Shape;2269;p49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0" name="Google Shape;2270;p49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271" name="Google Shape;2271;p49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2" name="Google Shape;2272;p49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3" name="Google Shape;2273;p49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274" name="Google Shape;2274;p49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5" name="Google Shape;2275;p49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6" name="Google Shape;2276;p49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277" name="Google Shape;2277;p49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8" name="Google Shape;2278;p49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79" name="Google Shape;2279;p49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280" name="Google Shape;2280;p49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1" name="Google Shape;2281;p49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82" name="Google Shape;2282;p49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Two blocks 1">
  <p:cSld name="CUSTOM_21_2_1_1_1_1_1_1_1_1_1_1_3"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50"/>
          <p:cNvSpPr/>
          <p:nvPr/>
        </p:nvSpPr>
        <p:spPr>
          <a:xfrm>
            <a:off x="646538" y="1772520"/>
            <a:ext cx="3727650" cy="2786713"/>
          </a:xfrm>
          <a:custGeom>
            <a:rect b="b" l="l" r="r" t="t"/>
            <a:pathLst>
              <a:path extrusionOk="0" h="1099295" w="1072705">
                <a:moveTo>
                  <a:pt x="1072698" y="1081075"/>
                </a:moveTo>
                <a:lnTo>
                  <a:pt x="871720" y="1081075"/>
                </a:lnTo>
                <a:cubicBezTo>
                  <a:pt x="812189" y="1081075"/>
                  <a:pt x="698747" y="1114031"/>
                  <a:pt x="576446" y="1091267"/>
                </a:cubicBezTo>
                <a:cubicBezTo>
                  <a:pt x="491292" y="1075360"/>
                  <a:pt x="351941" y="1098886"/>
                  <a:pt x="265359" y="1099268"/>
                </a:cubicBezTo>
                <a:cubicBezTo>
                  <a:pt x="193350" y="1099268"/>
                  <a:pt x="-7" y="1081075"/>
                  <a:pt x="-7" y="1081075"/>
                </a:cubicBezTo>
                <a:lnTo>
                  <a:pt x="-7" y="-13"/>
                </a:lnTo>
                <a:lnTo>
                  <a:pt x="1072698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50"/>
          <p:cNvSpPr/>
          <p:nvPr/>
        </p:nvSpPr>
        <p:spPr>
          <a:xfrm>
            <a:off x="4770142" y="1741288"/>
            <a:ext cx="3727320" cy="2849213"/>
          </a:xfrm>
          <a:custGeom>
            <a:rect b="b" l="l" r="r" t="t"/>
            <a:pathLst>
              <a:path extrusionOk="0" h="1123950" w="1072610">
                <a:moveTo>
                  <a:pt x="1072603" y="1081075"/>
                </a:moveTo>
                <a:cubicBezTo>
                  <a:pt x="1072603" y="1081075"/>
                  <a:pt x="874387" y="1082694"/>
                  <a:pt x="824191" y="1082694"/>
                </a:cubicBezTo>
                <a:cubicBezTo>
                  <a:pt x="764660" y="1082694"/>
                  <a:pt x="658551" y="1121937"/>
                  <a:pt x="536345" y="1099172"/>
                </a:cubicBezTo>
                <a:cubicBezTo>
                  <a:pt x="451192" y="1083361"/>
                  <a:pt x="329748" y="1123556"/>
                  <a:pt x="243166" y="1123937"/>
                </a:cubicBezTo>
                <a:cubicBezTo>
                  <a:pt x="171157" y="1123937"/>
                  <a:pt x="-7" y="1081075"/>
                  <a:pt x="-7" y="1081075"/>
                </a:cubicBezTo>
                <a:lnTo>
                  <a:pt x="-7" y="-13"/>
                </a:lnTo>
                <a:lnTo>
                  <a:pt x="1072603" y="-13"/>
                </a:lnTo>
                <a:close/>
              </a:path>
            </a:pathLst>
          </a:custGeom>
          <a:solidFill>
            <a:schemeClr val="lt1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50"/>
          <p:cNvSpPr/>
          <p:nvPr/>
        </p:nvSpPr>
        <p:spPr>
          <a:xfrm>
            <a:off x="404100" y="1598586"/>
            <a:ext cx="881824" cy="754188"/>
          </a:xfrm>
          <a:custGeom>
            <a:rect b="b" l="l" r="r" t="t"/>
            <a:pathLst>
              <a:path extrusionOk="0" h="377094" w="440912">
                <a:moveTo>
                  <a:pt x="10946" y="302977"/>
                </a:moveTo>
                <a:lnTo>
                  <a:pt x="49046" y="284975"/>
                </a:lnTo>
                <a:cubicBezTo>
                  <a:pt x="43455" y="296167"/>
                  <a:pt x="36169" y="306416"/>
                  <a:pt x="27425" y="315360"/>
                </a:cubicBezTo>
                <a:cubicBezTo>
                  <a:pt x="37207" y="311321"/>
                  <a:pt x="47389" y="308349"/>
                  <a:pt x="57809" y="306502"/>
                </a:cubicBezTo>
                <a:cubicBezTo>
                  <a:pt x="54933" y="315227"/>
                  <a:pt x="50437" y="323342"/>
                  <a:pt x="44569" y="330409"/>
                </a:cubicBezTo>
                <a:lnTo>
                  <a:pt x="54094" y="342792"/>
                </a:lnTo>
                <a:cubicBezTo>
                  <a:pt x="59695" y="338258"/>
                  <a:pt x="65801" y="334391"/>
                  <a:pt x="72287" y="331267"/>
                </a:cubicBezTo>
                <a:cubicBezTo>
                  <a:pt x="73240" y="336601"/>
                  <a:pt x="66286" y="341649"/>
                  <a:pt x="63905" y="347173"/>
                </a:cubicBezTo>
                <a:cubicBezTo>
                  <a:pt x="58476" y="359842"/>
                  <a:pt x="77907" y="365176"/>
                  <a:pt x="80479" y="377082"/>
                </a:cubicBezTo>
                <a:cubicBezTo>
                  <a:pt x="203856" y="289328"/>
                  <a:pt x="324004" y="197250"/>
                  <a:pt x="440905" y="100857"/>
                </a:cubicBezTo>
                <a:lnTo>
                  <a:pt x="420617" y="72282"/>
                </a:lnTo>
                <a:lnTo>
                  <a:pt x="397185" y="88665"/>
                </a:lnTo>
                <a:cubicBezTo>
                  <a:pt x="399481" y="80207"/>
                  <a:pt x="404586" y="72787"/>
                  <a:pt x="411663" y="67615"/>
                </a:cubicBezTo>
                <a:lnTo>
                  <a:pt x="395280" y="72377"/>
                </a:lnTo>
                <a:cubicBezTo>
                  <a:pt x="397433" y="67119"/>
                  <a:pt x="400681" y="62376"/>
                  <a:pt x="404805" y="58471"/>
                </a:cubicBezTo>
                <a:cubicBezTo>
                  <a:pt x="400995" y="52946"/>
                  <a:pt x="397185" y="47517"/>
                  <a:pt x="393280" y="42088"/>
                </a:cubicBezTo>
                <a:cubicBezTo>
                  <a:pt x="388146" y="45212"/>
                  <a:pt x="383526" y="49098"/>
                  <a:pt x="379564" y="53613"/>
                </a:cubicBezTo>
                <a:cubicBezTo>
                  <a:pt x="381078" y="45755"/>
                  <a:pt x="384336" y="38335"/>
                  <a:pt x="389089" y="31896"/>
                </a:cubicBezTo>
                <a:cubicBezTo>
                  <a:pt x="386517" y="28181"/>
                  <a:pt x="383850" y="24562"/>
                  <a:pt x="381183" y="20847"/>
                </a:cubicBezTo>
                <a:lnTo>
                  <a:pt x="367562" y="30372"/>
                </a:lnTo>
                <a:cubicBezTo>
                  <a:pt x="374115" y="20561"/>
                  <a:pt x="372087" y="7379"/>
                  <a:pt x="362895" y="-13"/>
                </a:cubicBezTo>
                <a:cubicBezTo>
                  <a:pt x="305173" y="51803"/>
                  <a:pt x="243832" y="99809"/>
                  <a:pt x="181158" y="145910"/>
                </a:cubicBezTo>
                <a:cubicBezTo>
                  <a:pt x="141153" y="175438"/>
                  <a:pt x="100577" y="204203"/>
                  <a:pt x="59428" y="232207"/>
                </a:cubicBezTo>
                <a:cubicBezTo>
                  <a:pt x="43522" y="243065"/>
                  <a:pt x="-7" y="272307"/>
                  <a:pt x="-7" y="272307"/>
                </a:cubicBezTo>
                <a:cubicBezTo>
                  <a:pt x="2945" y="279355"/>
                  <a:pt x="5803" y="297643"/>
                  <a:pt x="10946" y="302977"/>
                </a:cubicBezTo>
                <a:close/>
              </a:path>
            </a:pathLst>
          </a:custGeom>
          <a:solidFill>
            <a:schemeClr val="accent3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50"/>
          <p:cNvSpPr/>
          <p:nvPr/>
        </p:nvSpPr>
        <p:spPr>
          <a:xfrm>
            <a:off x="3751338" y="1518432"/>
            <a:ext cx="831005" cy="793522"/>
          </a:xfrm>
          <a:custGeom>
            <a:rect b="b" l="l" r="r" t="t"/>
            <a:pathLst>
              <a:path extrusionOk="0" h="425481" w="445579">
                <a:moveTo>
                  <a:pt x="67144" y="15037"/>
                </a:moveTo>
                <a:cubicBezTo>
                  <a:pt x="74002" y="21704"/>
                  <a:pt x="80765" y="23800"/>
                  <a:pt x="86194" y="31229"/>
                </a:cubicBezTo>
                <a:cubicBezTo>
                  <a:pt x="78145" y="31123"/>
                  <a:pt x="70287" y="28746"/>
                  <a:pt x="63524" y="24371"/>
                </a:cubicBezTo>
                <a:cubicBezTo>
                  <a:pt x="55333" y="32467"/>
                  <a:pt x="53523" y="33896"/>
                  <a:pt x="45332" y="41421"/>
                </a:cubicBezTo>
                <a:lnTo>
                  <a:pt x="58762" y="54470"/>
                </a:lnTo>
                <a:cubicBezTo>
                  <a:pt x="44474" y="47326"/>
                  <a:pt x="28091" y="53422"/>
                  <a:pt x="25805" y="66567"/>
                </a:cubicBezTo>
                <a:cubicBezTo>
                  <a:pt x="27043" y="68662"/>
                  <a:pt x="40664" y="85045"/>
                  <a:pt x="41902" y="87141"/>
                </a:cubicBezTo>
                <a:cubicBezTo>
                  <a:pt x="33606" y="84626"/>
                  <a:pt x="25139" y="82712"/>
                  <a:pt x="16566" y="81426"/>
                </a:cubicBezTo>
                <a:cubicBezTo>
                  <a:pt x="11708" y="89903"/>
                  <a:pt x="4184" y="95237"/>
                  <a:pt x="-7" y="103238"/>
                </a:cubicBezTo>
                <a:cubicBezTo>
                  <a:pt x="78669" y="171723"/>
                  <a:pt x="347845" y="395846"/>
                  <a:pt x="374706" y="425469"/>
                </a:cubicBezTo>
                <a:lnTo>
                  <a:pt x="394518" y="391941"/>
                </a:lnTo>
                <a:cubicBezTo>
                  <a:pt x="387079" y="389884"/>
                  <a:pt x="380288" y="385940"/>
                  <a:pt x="374801" y="380511"/>
                </a:cubicBezTo>
                <a:cubicBezTo>
                  <a:pt x="380478" y="380606"/>
                  <a:pt x="386117" y="381473"/>
                  <a:pt x="391565" y="383083"/>
                </a:cubicBezTo>
                <a:cubicBezTo>
                  <a:pt x="400052" y="384273"/>
                  <a:pt x="407910" y="378358"/>
                  <a:pt x="409101" y="369872"/>
                </a:cubicBezTo>
                <a:cubicBezTo>
                  <a:pt x="409339" y="368214"/>
                  <a:pt x="409301" y="366538"/>
                  <a:pt x="408996" y="364890"/>
                </a:cubicBezTo>
                <a:cubicBezTo>
                  <a:pt x="400538" y="361956"/>
                  <a:pt x="392708" y="357422"/>
                  <a:pt x="385945" y="351555"/>
                </a:cubicBezTo>
                <a:cubicBezTo>
                  <a:pt x="398395" y="357175"/>
                  <a:pt x="413006" y="354765"/>
                  <a:pt x="422998" y="345459"/>
                </a:cubicBezTo>
                <a:lnTo>
                  <a:pt x="407377" y="331457"/>
                </a:lnTo>
                <a:cubicBezTo>
                  <a:pt x="415397" y="330876"/>
                  <a:pt x="423417" y="332553"/>
                  <a:pt x="430523" y="336315"/>
                </a:cubicBezTo>
                <a:lnTo>
                  <a:pt x="445572" y="311740"/>
                </a:lnTo>
                <a:cubicBezTo>
                  <a:pt x="419207" y="296720"/>
                  <a:pt x="394385" y="279146"/>
                  <a:pt x="371468" y="259258"/>
                </a:cubicBezTo>
                <a:cubicBezTo>
                  <a:pt x="348131" y="238969"/>
                  <a:pt x="138962" y="55804"/>
                  <a:pt x="119531" y="34849"/>
                </a:cubicBezTo>
                <a:cubicBezTo>
                  <a:pt x="113531" y="28372"/>
                  <a:pt x="88289" y="3035"/>
                  <a:pt x="80384" y="-13"/>
                </a:cubicBezTo>
                <a:cubicBezTo>
                  <a:pt x="80669" y="-13"/>
                  <a:pt x="71906" y="9036"/>
                  <a:pt x="67144" y="15037"/>
                </a:cubicBezTo>
                <a:close/>
              </a:path>
            </a:pathLst>
          </a:custGeom>
          <a:solidFill>
            <a:schemeClr val="accent6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50"/>
          <p:cNvSpPr/>
          <p:nvPr/>
        </p:nvSpPr>
        <p:spPr>
          <a:xfrm>
            <a:off x="4582341" y="1578968"/>
            <a:ext cx="760916" cy="793953"/>
          </a:xfrm>
          <a:custGeom>
            <a:rect b="b" l="l" r="r" t="t"/>
            <a:pathLst>
              <a:path extrusionOk="0" h="421195" w="403669">
                <a:moveTo>
                  <a:pt x="16280" y="360223"/>
                </a:moveTo>
                <a:lnTo>
                  <a:pt x="50285" y="335934"/>
                </a:lnTo>
                <a:cubicBezTo>
                  <a:pt x="46722" y="347935"/>
                  <a:pt x="41322" y="359308"/>
                  <a:pt x="34283" y="369652"/>
                </a:cubicBezTo>
                <a:cubicBezTo>
                  <a:pt x="43265" y="363957"/>
                  <a:pt x="52847" y="359261"/>
                  <a:pt x="62858" y="355651"/>
                </a:cubicBezTo>
                <a:cubicBezTo>
                  <a:pt x="61505" y="364738"/>
                  <a:pt x="58467" y="373491"/>
                  <a:pt x="53904" y="381463"/>
                </a:cubicBezTo>
                <a:lnTo>
                  <a:pt x="65239" y="392036"/>
                </a:lnTo>
                <a:cubicBezTo>
                  <a:pt x="69954" y="386607"/>
                  <a:pt x="75297" y="381740"/>
                  <a:pt x="81146" y="377558"/>
                </a:cubicBezTo>
                <a:cubicBezTo>
                  <a:pt x="82955" y="382606"/>
                  <a:pt x="77050" y="388702"/>
                  <a:pt x="75621" y="394608"/>
                </a:cubicBezTo>
                <a:cubicBezTo>
                  <a:pt x="72478" y="408134"/>
                  <a:pt x="92576" y="409848"/>
                  <a:pt x="97148" y="421183"/>
                </a:cubicBezTo>
                <a:cubicBezTo>
                  <a:pt x="203256" y="313236"/>
                  <a:pt x="305431" y="201603"/>
                  <a:pt x="403662" y="86284"/>
                </a:cubicBezTo>
                <a:lnTo>
                  <a:pt x="378707" y="61709"/>
                </a:lnTo>
                <a:lnTo>
                  <a:pt x="358418" y="81902"/>
                </a:lnTo>
                <a:cubicBezTo>
                  <a:pt x="359257" y="73177"/>
                  <a:pt x="363019" y="64986"/>
                  <a:pt x="369086" y="58661"/>
                </a:cubicBezTo>
                <a:lnTo>
                  <a:pt x="353847" y="66186"/>
                </a:lnTo>
                <a:cubicBezTo>
                  <a:pt x="354989" y="60623"/>
                  <a:pt x="357371" y="55385"/>
                  <a:pt x="360800" y="50851"/>
                </a:cubicBezTo>
                <a:lnTo>
                  <a:pt x="346512" y="36754"/>
                </a:lnTo>
                <a:cubicBezTo>
                  <a:pt x="341997" y="40688"/>
                  <a:pt x="338140" y="45317"/>
                  <a:pt x="335082" y="50470"/>
                </a:cubicBezTo>
                <a:cubicBezTo>
                  <a:pt x="335187" y="42412"/>
                  <a:pt x="337178" y="34477"/>
                  <a:pt x="340892" y="27324"/>
                </a:cubicBezTo>
                <a:lnTo>
                  <a:pt x="331367" y="17799"/>
                </a:lnTo>
                <a:lnTo>
                  <a:pt x="319080" y="29038"/>
                </a:lnTo>
                <a:cubicBezTo>
                  <a:pt x="323900" y="18349"/>
                  <a:pt x="319766" y="5751"/>
                  <a:pt x="309555" y="-13"/>
                </a:cubicBezTo>
                <a:cubicBezTo>
                  <a:pt x="261930" y="61138"/>
                  <a:pt x="209733" y="119145"/>
                  <a:pt x="156203" y="175533"/>
                </a:cubicBezTo>
                <a:cubicBezTo>
                  <a:pt x="121913" y="211538"/>
                  <a:pt x="86985" y="246970"/>
                  <a:pt x="51428" y="281832"/>
                </a:cubicBezTo>
                <a:cubicBezTo>
                  <a:pt x="37712" y="295262"/>
                  <a:pt x="-7" y="331648"/>
                  <a:pt x="-7" y="331648"/>
                </a:cubicBezTo>
                <a:cubicBezTo>
                  <a:pt x="4279" y="338410"/>
                  <a:pt x="10280" y="356318"/>
                  <a:pt x="16280" y="360223"/>
                </a:cubicBezTo>
                <a:close/>
              </a:path>
            </a:pathLst>
          </a:custGeom>
          <a:solidFill>
            <a:schemeClr val="accent5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50"/>
          <p:cNvSpPr/>
          <p:nvPr/>
        </p:nvSpPr>
        <p:spPr>
          <a:xfrm>
            <a:off x="7962015" y="1518437"/>
            <a:ext cx="756967" cy="764686"/>
          </a:xfrm>
          <a:custGeom>
            <a:rect b="b" l="l" r="r" t="t"/>
            <a:pathLst>
              <a:path extrusionOk="0" h="405669" w="401574">
                <a:moveTo>
                  <a:pt x="401567" y="323551"/>
                </a:moveTo>
                <a:lnTo>
                  <a:pt x="380135" y="345269"/>
                </a:lnTo>
                <a:cubicBezTo>
                  <a:pt x="375354" y="339134"/>
                  <a:pt x="369096" y="334315"/>
                  <a:pt x="361943" y="331267"/>
                </a:cubicBezTo>
                <a:cubicBezTo>
                  <a:pt x="360428" y="338391"/>
                  <a:pt x="361800" y="345821"/>
                  <a:pt x="365752" y="351936"/>
                </a:cubicBezTo>
                <a:cubicBezTo>
                  <a:pt x="356066" y="352022"/>
                  <a:pt x="346417" y="350574"/>
                  <a:pt x="337177" y="347650"/>
                </a:cubicBezTo>
                <a:cubicBezTo>
                  <a:pt x="338321" y="353460"/>
                  <a:pt x="348608" y="370415"/>
                  <a:pt x="349846" y="376225"/>
                </a:cubicBezTo>
                <a:cubicBezTo>
                  <a:pt x="339083" y="380701"/>
                  <a:pt x="326414" y="397084"/>
                  <a:pt x="310889" y="405657"/>
                </a:cubicBezTo>
                <a:cubicBezTo>
                  <a:pt x="201065" y="312979"/>
                  <a:pt x="104196" y="194583"/>
                  <a:pt x="-7" y="91903"/>
                </a:cubicBezTo>
                <a:cubicBezTo>
                  <a:pt x="3231" y="84855"/>
                  <a:pt x="13423" y="77902"/>
                  <a:pt x="16566" y="70853"/>
                </a:cubicBezTo>
                <a:lnTo>
                  <a:pt x="32949" y="81426"/>
                </a:lnTo>
                <a:cubicBezTo>
                  <a:pt x="30377" y="73234"/>
                  <a:pt x="32949" y="59804"/>
                  <a:pt x="30377" y="51613"/>
                </a:cubicBezTo>
                <a:cubicBezTo>
                  <a:pt x="38007" y="57880"/>
                  <a:pt x="46389" y="63157"/>
                  <a:pt x="55333" y="67329"/>
                </a:cubicBezTo>
                <a:cubicBezTo>
                  <a:pt x="54857" y="61900"/>
                  <a:pt x="51142" y="35230"/>
                  <a:pt x="50475" y="31324"/>
                </a:cubicBezTo>
                <a:lnTo>
                  <a:pt x="81527" y="-13"/>
                </a:lnTo>
                <a:cubicBezTo>
                  <a:pt x="124580" y="31039"/>
                  <a:pt x="186302" y="96571"/>
                  <a:pt x="212305" y="124479"/>
                </a:cubicBezTo>
                <a:cubicBezTo>
                  <a:pt x="282123" y="200012"/>
                  <a:pt x="331748" y="247542"/>
                  <a:pt x="401567" y="323551"/>
                </a:cubicBezTo>
                <a:close/>
              </a:path>
            </a:pathLst>
          </a:custGeom>
          <a:solidFill>
            <a:schemeClr val="accent4"/>
          </a:solidFill>
          <a:ln cap="rnd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0" name="Google Shape;2290;p50"/>
          <p:cNvGrpSpPr/>
          <p:nvPr/>
        </p:nvGrpSpPr>
        <p:grpSpPr>
          <a:xfrm>
            <a:off x="340724" y="3642457"/>
            <a:ext cx="1162771" cy="1162360"/>
            <a:chOff x="1209799" y="5559338"/>
            <a:chExt cx="2325543" cy="2324720"/>
          </a:xfrm>
        </p:grpSpPr>
        <p:grpSp>
          <p:nvGrpSpPr>
            <p:cNvPr id="2291" name="Google Shape;2291;p50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292" name="Google Shape;2292;p5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293" name="Google Shape;2293;p50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294" name="Google Shape;2294;p50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5" name="Google Shape;2295;p50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96" name="Google Shape;2296;p50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297" name="Google Shape;2297;p50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8" name="Google Shape;2298;p50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99" name="Google Shape;2299;p50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300" name="Google Shape;2300;p50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1" name="Google Shape;2301;p50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2" name="Google Shape;2302;p50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303" name="Google Shape;2303;p50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4" name="Google Shape;2304;p50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5" name="Google Shape;2305;p50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306" name="Google Shape;2306;p50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7" name="Google Shape;2307;p50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08" name="Google Shape;2308;p50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309" name="Google Shape;2309;p50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0" name="Google Shape;2310;p50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1" name="Google Shape;2311;p50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312" name="Google Shape;2312;p50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3" name="Google Shape;2313;p50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14" name="Google Shape;2314;p50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315" name="Google Shape;2315;p50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6" name="Google Shape;2316;p50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17" name="Google Shape;2317;p50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318" name="Google Shape;2318;p50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9" name="Google Shape;2319;p50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0" name="Google Shape;2320;p50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321" name="Google Shape;2321;p50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2" name="Google Shape;2322;p50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3" name="Google Shape;2323;p50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324" name="Google Shape;2324;p50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5" name="Google Shape;2325;p50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6" name="Google Shape;2326;p50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327" name="Google Shape;2327;p50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8" name="Google Shape;2328;p50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29" name="Google Shape;2329;p50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330" name="Google Shape;2330;p50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1" name="Google Shape;2331;p50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2" name="Google Shape;2332;p50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333" name="Google Shape;2333;p50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4" name="Google Shape;2334;p50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5" name="Google Shape;2335;p50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336" name="Google Shape;2336;p50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7" name="Google Shape;2337;p50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38" name="Google Shape;2338;p50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339" name="Google Shape;2339;p50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0" name="Google Shape;2340;p50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41" name="Google Shape;2341;p50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342" name="Google Shape;2342;p50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3" name="Google Shape;2343;p50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44" name="Google Shape;2344;p50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5" name="Google Shape;2345;p50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46" name="Google Shape;2346;p50"/>
            <p:cNvGrpSpPr/>
            <p:nvPr/>
          </p:nvGrpSpPr>
          <p:grpSpPr>
            <a:xfrm rot="8502245">
              <a:off x="1543643" y="5895190"/>
              <a:ext cx="1657853" cy="1653015"/>
              <a:chOff x="8171157" y="5416867"/>
              <a:chExt cx="1032469" cy="1029366"/>
            </a:xfrm>
          </p:grpSpPr>
          <p:grpSp>
            <p:nvGrpSpPr>
              <p:cNvPr id="2347" name="Google Shape;2347;p50"/>
              <p:cNvGrpSpPr/>
              <p:nvPr/>
            </p:nvGrpSpPr>
            <p:grpSpPr>
              <a:xfrm>
                <a:off x="8171157" y="5416867"/>
                <a:ext cx="705666" cy="1029366"/>
                <a:chOff x="8171157" y="5416867"/>
                <a:chExt cx="705666" cy="1029366"/>
              </a:xfrm>
            </p:grpSpPr>
            <p:grpSp>
              <p:nvGrpSpPr>
                <p:cNvPr id="2348" name="Google Shape;2348;p50"/>
                <p:cNvGrpSpPr/>
                <p:nvPr/>
              </p:nvGrpSpPr>
              <p:grpSpPr>
                <a:xfrm>
                  <a:off x="8171157" y="5416867"/>
                  <a:ext cx="705666" cy="1029366"/>
                  <a:chOff x="8171157" y="5416867"/>
                  <a:chExt cx="705666" cy="1029366"/>
                </a:xfrm>
              </p:grpSpPr>
              <p:sp>
                <p:nvSpPr>
                  <p:cNvPr id="2349" name="Google Shape;2349;p50"/>
                  <p:cNvSpPr/>
                  <p:nvPr/>
                </p:nvSpPr>
                <p:spPr>
                  <a:xfrm>
                    <a:off x="8185308" y="5431154"/>
                    <a:ext cx="677037" cy="1000696"/>
                  </a:xfrm>
                  <a:custGeom>
                    <a:rect b="b" l="l" r="r" t="t"/>
                    <a:pathLst>
                      <a:path extrusionOk="0" h="1000696" w="677037">
                        <a:moveTo>
                          <a:pt x="197930" y="292512"/>
                        </a:moveTo>
                        <a:lnTo>
                          <a:pt x="677037" y="1000697"/>
                        </a:lnTo>
                        <a:lnTo>
                          <a:pt x="677037" y="0"/>
                        </a:lnTo>
                        <a:lnTo>
                          <a:pt x="0" y="0"/>
                        </a:lnTo>
                        <a:lnTo>
                          <a:pt x="91440" y="135160"/>
                        </a:lnTo>
                        <a:moveTo>
                          <a:pt x="134398" y="198501"/>
                        </a:moveTo>
                        <a:lnTo>
                          <a:pt x="198025" y="292512"/>
                        </a:lnTo>
                        <a:moveTo>
                          <a:pt x="509874" y="447389"/>
                        </a:moveTo>
                        <a:lnTo>
                          <a:pt x="326041" y="175546"/>
                        </a:lnTo>
                        <a:lnTo>
                          <a:pt x="509874" y="175546"/>
                        </a:lnTo>
                        <a:lnTo>
                          <a:pt x="509874" y="447389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0" name="Google Shape;2350;p50"/>
                  <p:cNvSpPr/>
                  <p:nvPr/>
                </p:nvSpPr>
                <p:spPr>
                  <a:xfrm>
                    <a:off x="8171157" y="5416867"/>
                    <a:ext cx="705666" cy="1029366"/>
                  </a:xfrm>
                  <a:custGeom>
                    <a:rect b="b" l="l" r="r" t="t"/>
                    <a:pathLst>
                      <a:path extrusionOk="0" h="1029366" w="705666">
                        <a:moveTo>
                          <a:pt x="691189" y="1029367"/>
                        </a:moveTo>
                        <a:cubicBezTo>
                          <a:pt x="686521" y="1029367"/>
                          <a:pt x="682044" y="1027081"/>
                          <a:pt x="679378" y="1023080"/>
                        </a:cubicBezTo>
                        <a:lnTo>
                          <a:pt x="200270" y="314896"/>
                        </a:lnTo>
                        <a:cubicBezTo>
                          <a:pt x="200270" y="314896"/>
                          <a:pt x="200270" y="314896"/>
                          <a:pt x="200270" y="314896"/>
                        </a:cubicBezTo>
                        <a:lnTo>
                          <a:pt x="136738" y="220885"/>
                        </a:lnTo>
                        <a:cubicBezTo>
                          <a:pt x="132357" y="214313"/>
                          <a:pt x="134071" y="205454"/>
                          <a:pt x="140548" y="201073"/>
                        </a:cubicBezTo>
                        <a:cubicBezTo>
                          <a:pt x="147025" y="196691"/>
                          <a:pt x="155979" y="198311"/>
                          <a:pt x="160360" y="204883"/>
                        </a:cubicBezTo>
                        <a:lnTo>
                          <a:pt x="223892" y="298895"/>
                        </a:lnTo>
                        <a:lnTo>
                          <a:pt x="223892" y="298895"/>
                        </a:lnTo>
                        <a:lnTo>
                          <a:pt x="676901" y="968502"/>
                        </a:lnTo>
                        <a:lnTo>
                          <a:pt x="676901" y="28575"/>
                        </a:lnTo>
                        <a:lnTo>
                          <a:pt x="41107" y="28575"/>
                        </a:lnTo>
                        <a:lnTo>
                          <a:pt x="117498" y="141446"/>
                        </a:lnTo>
                        <a:cubicBezTo>
                          <a:pt x="121879" y="148018"/>
                          <a:pt x="120165" y="156876"/>
                          <a:pt x="113688" y="161258"/>
                        </a:cubicBezTo>
                        <a:cubicBezTo>
                          <a:pt x="107211" y="165640"/>
                          <a:pt x="98257" y="164020"/>
                          <a:pt x="93876" y="157448"/>
                        </a:cubicBezTo>
                        <a:lnTo>
                          <a:pt x="2436" y="22288"/>
                        </a:lnTo>
                        <a:cubicBezTo>
                          <a:pt x="-517" y="17907"/>
                          <a:pt x="-802" y="12287"/>
                          <a:pt x="1674" y="7620"/>
                        </a:cubicBezTo>
                        <a:cubicBezTo>
                          <a:pt x="4150" y="2953"/>
                          <a:pt x="9008" y="0"/>
                          <a:pt x="14342" y="0"/>
                        </a:cubicBezTo>
                        <a:lnTo>
                          <a:pt x="691379" y="0"/>
                        </a:lnTo>
                        <a:cubicBezTo>
                          <a:pt x="699285" y="0"/>
                          <a:pt x="705667" y="6382"/>
                          <a:pt x="705667" y="14288"/>
                        </a:cubicBezTo>
                        <a:lnTo>
                          <a:pt x="705667" y="1014984"/>
                        </a:lnTo>
                        <a:cubicBezTo>
                          <a:pt x="705667" y="1021270"/>
                          <a:pt x="701571" y="1026795"/>
                          <a:pt x="695570" y="1028605"/>
                        </a:cubicBezTo>
                        <a:cubicBezTo>
                          <a:pt x="694046" y="1029081"/>
                          <a:pt x="692618" y="1029367"/>
                          <a:pt x="691189" y="1029367"/>
                        </a:cubicBezTo>
                        <a:close/>
                        <a:moveTo>
                          <a:pt x="524025" y="475964"/>
                        </a:moveTo>
                        <a:cubicBezTo>
                          <a:pt x="519358" y="475964"/>
                          <a:pt x="514881" y="473678"/>
                          <a:pt x="512214" y="469678"/>
                        </a:cubicBezTo>
                        <a:lnTo>
                          <a:pt x="328382" y="197834"/>
                        </a:lnTo>
                        <a:cubicBezTo>
                          <a:pt x="325429" y="193453"/>
                          <a:pt x="325143" y="187833"/>
                          <a:pt x="327619" y="183166"/>
                        </a:cubicBezTo>
                        <a:cubicBezTo>
                          <a:pt x="330096" y="178498"/>
                          <a:pt x="334954" y="175546"/>
                          <a:pt x="340288" y="175546"/>
                        </a:cubicBezTo>
                        <a:lnTo>
                          <a:pt x="524120" y="175546"/>
                        </a:lnTo>
                        <a:cubicBezTo>
                          <a:pt x="532026" y="175546"/>
                          <a:pt x="538408" y="181927"/>
                          <a:pt x="538408" y="189833"/>
                        </a:cubicBezTo>
                        <a:lnTo>
                          <a:pt x="538408" y="461676"/>
                        </a:lnTo>
                        <a:cubicBezTo>
                          <a:pt x="538408" y="467963"/>
                          <a:pt x="534312" y="473487"/>
                          <a:pt x="528311" y="475297"/>
                        </a:cubicBezTo>
                        <a:cubicBezTo>
                          <a:pt x="526882" y="475774"/>
                          <a:pt x="525454" y="475964"/>
                          <a:pt x="524025" y="475964"/>
                        </a:cubicBezTo>
                        <a:close/>
                        <a:moveTo>
                          <a:pt x="367148" y="204121"/>
                        </a:moveTo>
                        <a:lnTo>
                          <a:pt x="509833" y="415004"/>
                        </a:lnTo>
                        <a:lnTo>
                          <a:pt x="509833" y="204121"/>
                        </a:lnTo>
                        <a:lnTo>
                          <a:pt x="367148" y="20412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1" name="Google Shape;2351;p50"/>
                <p:cNvGrpSpPr/>
                <p:nvPr/>
              </p:nvGrpSpPr>
              <p:grpSpPr>
                <a:xfrm>
                  <a:off x="8751951" y="6169342"/>
                  <a:ext cx="120300" cy="28575"/>
                  <a:chOff x="8751951" y="6169342"/>
                  <a:chExt cx="120300" cy="28575"/>
                </a:xfrm>
              </p:grpSpPr>
              <p:sp>
                <p:nvSpPr>
                  <p:cNvPr id="2352" name="Google Shape;2352;p50"/>
                  <p:cNvSpPr/>
                  <p:nvPr/>
                </p:nvSpPr>
                <p:spPr>
                  <a:xfrm>
                    <a:off x="8766238" y="618362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3" name="Google Shape;2353;p50"/>
                  <p:cNvSpPr/>
                  <p:nvPr/>
                </p:nvSpPr>
                <p:spPr>
                  <a:xfrm>
                    <a:off x="8751951" y="6169342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4" name="Google Shape;2354;p50"/>
                <p:cNvGrpSpPr/>
                <p:nvPr/>
              </p:nvGrpSpPr>
              <p:grpSpPr>
                <a:xfrm>
                  <a:off x="8751951" y="6060756"/>
                  <a:ext cx="120300" cy="28575"/>
                  <a:chOff x="8751951" y="6060756"/>
                  <a:chExt cx="120300" cy="28575"/>
                </a:xfrm>
              </p:grpSpPr>
              <p:sp>
                <p:nvSpPr>
                  <p:cNvPr id="2355" name="Google Shape;2355;p50"/>
                  <p:cNvSpPr/>
                  <p:nvPr/>
                </p:nvSpPr>
                <p:spPr>
                  <a:xfrm>
                    <a:off x="8766238" y="607504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6" name="Google Shape;2356;p50"/>
                  <p:cNvSpPr/>
                  <p:nvPr/>
                </p:nvSpPr>
                <p:spPr>
                  <a:xfrm>
                    <a:off x="8751951" y="606075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57" name="Google Shape;2357;p50"/>
                <p:cNvGrpSpPr/>
                <p:nvPr/>
              </p:nvGrpSpPr>
              <p:grpSpPr>
                <a:xfrm>
                  <a:off x="8751951" y="5952076"/>
                  <a:ext cx="120300" cy="28575"/>
                  <a:chOff x="8751951" y="5952076"/>
                  <a:chExt cx="120300" cy="28575"/>
                </a:xfrm>
              </p:grpSpPr>
              <p:sp>
                <p:nvSpPr>
                  <p:cNvPr id="2358" name="Google Shape;2358;p50"/>
                  <p:cNvSpPr/>
                  <p:nvPr/>
                </p:nvSpPr>
                <p:spPr>
                  <a:xfrm>
                    <a:off x="8766238" y="596636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9" name="Google Shape;2359;p50"/>
                  <p:cNvSpPr/>
                  <p:nvPr/>
                </p:nvSpPr>
                <p:spPr>
                  <a:xfrm>
                    <a:off x="8751951" y="595207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0" name="Google Shape;2360;p50"/>
                <p:cNvGrpSpPr/>
                <p:nvPr/>
              </p:nvGrpSpPr>
              <p:grpSpPr>
                <a:xfrm>
                  <a:off x="8751951" y="5843396"/>
                  <a:ext cx="120300" cy="28575"/>
                  <a:chOff x="8751951" y="5843396"/>
                  <a:chExt cx="120300" cy="28575"/>
                </a:xfrm>
              </p:grpSpPr>
              <p:sp>
                <p:nvSpPr>
                  <p:cNvPr id="2361" name="Google Shape;2361;p50"/>
                  <p:cNvSpPr/>
                  <p:nvPr/>
                </p:nvSpPr>
                <p:spPr>
                  <a:xfrm>
                    <a:off x="8766238" y="5857684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2" name="Google Shape;2362;p50"/>
                  <p:cNvSpPr/>
                  <p:nvPr/>
                </p:nvSpPr>
                <p:spPr>
                  <a:xfrm>
                    <a:off x="8751951" y="584339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3" name="Google Shape;2363;p50"/>
                <p:cNvGrpSpPr/>
                <p:nvPr/>
              </p:nvGrpSpPr>
              <p:grpSpPr>
                <a:xfrm>
                  <a:off x="8751951" y="5734716"/>
                  <a:ext cx="120300" cy="28575"/>
                  <a:chOff x="8751951" y="5734716"/>
                  <a:chExt cx="120300" cy="28575"/>
                </a:xfrm>
              </p:grpSpPr>
              <p:sp>
                <p:nvSpPr>
                  <p:cNvPr id="2364" name="Google Shape;2364;p50"/>
                  <p:cNvSpPr/>
                  <p:nvPr/>
                </p:nvSpPr>
                <p:spPr>
                  <a:xfrm>
                    <a:off x="8766238" y="5749099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5" name="Google Shape;2365;p50"/>
                  <p:cNvSpPr/>
                  <p:nvPr/>
                </p:nvSpPr>
                <p:spPr>
                  <a:xfrm>
                    <a:off x="8751951" y="5734716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6" name="Google Shape;2366;p50"/>
                <p:cNvGrpSpPr/>
                <p:nvPr/>
              </p:nvGrpSpPr>
              <p:grpSpPr>
                <a:xfrm>
                  <a:off x="8751951" y="5626131"/>
                  <a:ext cx="120300" cy="28575"/>
                  <a:chOff x="8751951" y="5626131"/>
                  <a:chExt cx="120300" cy="28575"/>
                </a:xfrm>
              </p:grpSpPr>
              <p:sp>
                <p:nvSpPr>
                  <p:cNvPr id="2367" name="Google Shape;2367;p50"/>
                  <p:cNvSpPr/>
                  <p:nvPr/>
                </p:nvSpPr>
                <p:spPr>
                  <a:xfrm>
                    <a:off x="8766238" y="564041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8" name="Google Shape;2368;p50"/>
                  <p:cNvSpPr/>
                  <p:nvPr/>
                </p:nvSpPr>
                <p:spPr>
                  <a:xfrm>
                    <a:off x="8751951" y="562613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69" name="Google Shape;2369;p50"/>
                <p:cNvGrpSpPr/>
                <p:nvPr/>
              </p:nvGrpSpPr>
              <p:grpSpPr>
                <a:xfrm>
                  <a:off x="8751951" y="5517451"/>
                  <a:ext cx="120300" cy="28575"/>
                  <a:chOff x="8751951" y="5517451"/>
                  <a:chExt cx="120300" cy="28575"/>
                </a:xfrm>
              </p:grpSpPr>
              <p:sp>
                <p:nvSpPr>
                  <p:cNvPr id="2370" name="Google Shape;2370;p50"/>
                  <p:cNvSpPr/>
                  <p:nvPr/>
                </p:nvSpPr>
                <p:spPr>
                  <a:xfrm>
                    <a:off x="8766238" y="5531738"/>
                    <a:ext cx="91725" cy="9525"/>
                  </a:xfrm>
                  <a:custGeom>
                    <a:rect b="b" l="l" r="r" t="t"/>
                    <a:pathLst>
                      <a:path extrusionOk="0" h="9525" w="91725">
                        <a:moveTo>
                          <a:pt x="91725" y="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1" name="Google Shape;2371;p50"/>
                  <p:cNvSpPr/>
                  <p:nvPr/>
                </p:nvSpPr>
                <p:spPr>
                  <a:xfrm>
                    <a:off x="8751951" y="5517451"/>
                    <a:ext cx="120300" cy="28575"/>
                  </a:xfrm>
                  <a:custGeom>
                    <a:rect b="b" l="l" r="r" t="t"/>
                    <a:pathLst>
                      <a:path extrusionOk="0" h="28575" w="120300">
                        <a:moveTo>
                          <a:pt x="106013" y="28575"/>
                        </a:moveTo>
                        <a:lnTo>
                          <a:pt x="14288" y="28575"/>
                        </a:lnTo>
                        <a:cubicBezTo>
                          <a:pt x="6382" y="28575"/>
                          <a:pt x="0" y="22193"/>
                          <a:pt x="0" y="14288"/>
                        </a:cubicBezTo>
                        <a:cubicBezTo>
                          <a:pt x="0" y="6382"/>
                          <a:pt x="6382" y="0"/>
                          <a:pt x="14288" y="0"/>
                        </a:cubicBezTo>
                        <a:lnTo>
                          <a:pt x="106013" y="0"/>
                        </a:lnTo>
                        <a:cubicBezTo>
                          <a:pt x="113919" y="0"/>
                          <a:pt x="120300" y="6382"/>
                          <a:pt x="120300" y="14288"/>
                        </a:cubicBezTo>
                        <a:cubicBezTo>
                          <a:pt x="120300" y="22193"/>
                          <a:pt x="113919" y="28575"/>
                          <a:pt x="106013" y="2857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372" name="Google Shape;2372;p50"/>
              <p:cNvGrpSpPr/>
              <p:nvPr/>
            </p:nvGrpSpPr>
            <p:grpSpPr>
              <a:xfrm>
                <a:off x="8924353" y="5425249"/>
                <a:ext cx="279273" cy="1014793"/>
                <a:chOff x="8924353" y="5425249"/>
                <a:chExt cx="279273" cy="1014793"/>
              </a:xfrm>
            </p:grpSpPr>
            <p:sp>
              <p:nvSpPr>
                <p:cNvPr id="2373" name="Google Shape;2373;p50"/>
                <p:cNvSpPr/>
                <p:nvPr/>
              </p:nvSpPr>
              <p:spPr>
                <a:xfrm>
                  <a:off x="8938641" y="5439536"/>
                  <a:ext cx="250698" cy="986218"/>
                </a:xfrm>
                <a:custGeom>
                  <a:rect b="b" l="l" r="r" t="t"/>
                  <a:pathLst>
                    <a:path extrusionOk="0" h="986218" w="250698">
                      <a:moveTo>
                        <a:pt x="0" y="613410"/>
                      </a:moveTo>
                      <a:lnTo>
                        <a:pt x="0" y="0"/>
                      </a:lnTo>
                      <a:lnTo>
                        <a:pt x="250698" y="0"/>
                      </a:lnTo>
                      <a:lnTo>
                        <a:pt x="250698" y="986218"/>
                      </a:lnTo>
                      <a:lnTo>
                        <a:pt x="0" y="986218"/>
                      </a:lnTo>
                      <a:lnTo>
                        <a:pt x="0" y="715042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4" name="Google Shape;2374;p50"/>
                <p:cNvSpPr/>
                <p:nvPr/>
              </p:nvSpPr>
              <p:spPr>
                <a:xfrm>
                  <a:off x="8924353" y="5425249"/>
                  <a:ext cx="279273" cy="1014793"/>
                </a:xfrm>
                <a:custGeom>
                  <a:rect b="b" l="l" r="r" t="t"/>
                  <a:pathLst>
                    <a:path extrusionOk="0" h="1014793" w="279273">
                      <a:moveTo>
                        <a:pt x="264986" y="1014793"/>
                      </a:moveTo>
                      <a:lnTo>
                        <a:pt x="14288" y="1014793"/>
                      </a:lnTo>
                      <a:cubicBezTo>
                        <a:pt x="6382" y="1014793"/>
                        <a:pt x="0" y="1008412"/>
                        <a:pt x="0" y="1000506"/>
                      </a:cubicBezTo>
                      <a:lnTo>
                        <a:pt x="0" y="729329"/>
                      </a:lnTo>
                      <a:cubicBezTo>
                        <a:pt x="0" y="721423"/>
                        <a:pt x="6382" y="715042"/>
                        <a:pt x="14288" y="715042"/>
                      </a:cubicBezTo>
                      <a:cubicBezTo>
                        <a:pt x="22193" y="715042"/>
                        <a:pt x="28575" y="721423"/>
                        <a:pt x="28575" y="729329"/>
                      </a:cubicBezTo>
                      <a:lnTo>
                        <a:pt x="28575" y="986218"/>
                      </a:lnTo>
                      <a:lnTo>
                        <a:pt x="250698" y="986218"/>
                      </a:lnTo>
                      <a:lnTo>
                        <a:pt x="250698" y="28575"/>
                      </a:lnTo>
                      <a:lnTo>
                        <a:pt x="28575" y="28575"/>
                      </a:lnTo>
                      <a:lnTo>
                        <a:pt x="28575" y="627602"/>
                      </a:lnTo>
                      <a:cubicBezTo>
                        <a:pt x="28575" y="635508"/>
                        <a:pt x="22193" y="641889"/>
                        <a:pt x="14288" y="641889"/>
                      </a:cubicBezTo>
                      <a:cubicBezTo>
                        <a:pt x="6382" y="641889"/>
                        <a:pt x="0" y="635508"/>
                        <a:pt x="0" y="627602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264986" y="0"/>
                      </a:lnTo>
                      <a:cubicBezTo>
                        <a:pt x="272891" y="0"/>
                        <a:pt x="279273" y="6382"/>
                        <a:pt x="279273" y="14288"/>
                      </a:cubicBezTo>
                      <a:lnTo>
                        <a:pt x="279273" y="1000506"/>
                      </a:lnTo>
                      <a:cubicBezTo>
                        <a:pt x="279273" y="1008412"/>
                        <a:pt x="272891" y="1014793"/>
                        <a:pt x="264986" y="101479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5" name="Google Shape;2375;p50"/>
              <p:cNvGrpSpPr/>
              <p:nvPr/>
            </p:nvGrpSpPr>
            <p:grpSpPr>
              <a:xfrm>
                <a:off x="9085421" y="6300691"/>
                <a:ext cx="118205" cy="28575"/>
                <a:chOff x="9085421" y="6300691"/>
                <a:chExt cx="118205" cy="28575"/>
              </a:xfrm>
            </p:grpSpPr>
            <p:sp>
              <p:nvSpPr>
                <p:cNvPr id="2376" name="Google Shape;2376;p50"/>
                <p:cNvSpPr/>
                <p:nvPr/>
              </p:nvSpPr>
              <p:spPr>
                <a:xfrm>
                  <a:off x="9099708" y="6314979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7" name="Google Shape;2377;p50"/>
                <p:cNvSpPr/>
                <p:nvPr/>
              </p:nvSpPr>
              <p:spPr>
                <a:xfrm>
                  <a:off x="9085421" y="6300691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78" name="Google Shape;2378;p50"/>
              <p:cNvGrpSpPr/>
              <p:nvPr/>
            </p:nvGrpSpPr>
            <p:grpSpPr>
              <a:xfrm>
                <a:off x="9027794" y="6192107"/>
                <a:ext cx="175831" cy="28575"/>
                <a:chOff x="9027794" y="6192107"/>
                <a:chExt cx="175831" cy="28575"/>
              </a:xfrm>
            </p:grpSpPr>
            <p:sp>
              <p:nvSpPr>
                <p:cNvPr id="2379" name="Google Shape;2379;p50"/>
                <p:cNvSpPr/>
                <p:nvPr/>
              </p:nvSpPr>
              <p:spPr>
                <a:xfrm>
                  <a:off x="9042082" y="6206394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0" name="Google Shape;2380;p50"/>
                <p:cNvSpPr/>
                <p:nvPr/>
              </p:nvSpPr>
              <p:spPr>
                <a:xfrm>
                  <a:off x="9027794" y="6192107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1" name="Google Shape;2381;p50"/>
              <p:cNvGrpSpPr/>
              <p:nvPr/>
            </p:nvGrpSpPr>
            <p:grpSpPr>
              <a:xfrm>
                <a:off x="9085421" y="6083426"/>
                <a:ext cx="118205" cy="28575"/>
                <a:chOff x="9085421" y="6083426"/>
                <a:chExt cx="118205" cy="28575"/>
              </a:xfrm>
            </p:grpSpPr>
            <p:sp>
              <p:nvSpPr>
                <p:cNvPr id="2382" name="Google Shape;2382;p50"/>
                <p:cNvSpPr/>
                <p:nvPr/>
              </p:nvSpPr>
              <p:spPr>
                <a:xfrm>
                  <a:off x="9099708" y="609771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3" name="Google Shape;2383;p50"/>
                <p:cNvSpPr/>
                <p:nvPr/>
              </p:nvSpPr>
              <p:spPr>
                <a:xfrm>
                  <a:off x="9085421" y="6083426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4" name="Google Shape;2384;p50"/>
              <p:cNvGrpSpPr/>
              <p:nvPr/>
            </p:nvGrpSpPr>
            <p:grpSpPr>
              <a:xfrm>
                <a:off x="9027794" y="5974746"/>
                <a:ext cx="175831" cy="28575"/>
                <a:chOff x="9027794" y="5974746"/>
                <a:chExt cx="175831" cy="28575"/>
              </a:xfrm>
            </p:grpSpPr>
            <p:sp>
              <p:nvSpPr>
                <p:cNvPr id="2385" name="Google Shape;2385;p50"/>
                <p:cNvSpPr/>
                <p:nvPr/>
              </p:nvSpPr>
              <p:spPr>
                <a:xfrm>
                  <a:off x="9042082" y="5989033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6" name="Google Shape;2386;p50"/>
                <p:cNvSpPr/>
                <p:nvPr/>
              </p:nvSpPr>
              <p:spPr>
                <a:xfrm>
                  <a:off x="9027794" y="5974746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87" name="Google Shape;2387;p50"/>
              <p:cNvGrpSpPr/>
              <p:nvPr/>
            </p:nvGrpSpPr>
            <p:grpSpPr>
              <a:xfrm>
                <a:off x="9085421" y="5866065"/>
                <a:ext cx="118205" cy="28575"/>
                <a:chOff x="9085421" y="5866065"/>
                <a:chExt cx="118205" cy="28575"/>
              </a:xfrm>
            </p:grpSpPr>
            <p:sp>
              <p:nvSpPr>
                <p:cNvPr id="2388" name="Google Shape;2388;p50"/>
                <p:cNvSpPr/>
                <p:nvPr/>
              </p:nvSpPr>
              <p:spPr>
                <a:xfrm>
                  <a:off x="9099708" y="5880353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9" name="Google Shape;2389;p50"/>
                <p:cNvSpPr/>
                <p:nvPr/>
              </p:nvSpPr>
              <p:spPr>
                <a:xfrm>
                  <a:off x="9085421" y="5866065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0" name="Google Shape;2390;p50"/>
              <p:cNvGrpSpPr/>
              <p:nvPr/>
            </p:nvGrpSpPr>
            <p:grpSpPr>
              <a:xfrm>
                <a:off x="9027794" y="5757481"/>
                <a:ext cx="175831" cy="28575"/>
                <a:chOff x="9027794" y="5757481"/>
                <a:chExt cx="175831" cy="28575"/>
              </a:xfrm>
            </p:grpSpPr>
            <p:sp>
              <p:nvSpPr>
                <p:cNvPr id="2391" name="Google Shape;2391;p50"/>
                <p:cNvSpPr/>
                <p:nvPr/>
              </p:nvSpPr>
              <p:spPr>
                <a:xfrm>
                  <a:off x="9042082" y="577176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2" name="Google Shape;2392;p50"/>
                <p:cNvSpPr/>
                <p:nvPr/>
              </p:nvSpPr>
              <p:spPr>
                <a:xfrm>
                  <a:off x="9027794" y="5757481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3" name="Google Shape;2393;p50"/>
              <p:cNvGrpSpPr/>
              <p:nvPr/>
            </p:nvGrpSpPr>
            <p:grpSpPr>
              <a:xfrm>
                <a:off x="9085421" y="5648800"/>
                <a:ext cx="118205" cy="28575"/>
                <a:chOff x="9085421" y="5648800"/>
                <a:chExt cx="118205" cy="28575"/>
              </a:xfrm>
            </p:grpSpPr>
            <p:sp>
              <p:nvSpPr>
                <p:cNvPr id="2394" name="Google Shape;2394;p50"/>
                <p:cNvSpPr/>
                <p:nvPr/>
              </p:nvSpPr>
              <p:spPr>
                <a:xfrm>
                  <a:off x="9099708" y="5663088"/>
                  <a:ext cx="89630" cy="9525"/>
                </a:xfrm>
                <a:custGeom>
                  <a:rect b="b" l="l" r="r" t="t"/>
                  <a:pathLst>
                    <a:path extrusionOk="0" h="9525" w="89630">
                      <a:moveTo>
                        <a:pt x="896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5" name="Google Shape;2395;p50"/>
                <p:cNvSpPr/>
                <p:nvPr/>
              </p:nvSpPr>
              <p:spPr>
                <a:xfrm>
                  <a:off x="9085421" y="5648800"/>
                  <a:ext cx="118205" cy="28575"/>
                </a:xfrm>
                <a:custGeom>
                  <a:rect b="b" l="l" r="r" t="t"/>
                  <a:pathLst>
                    <a:path extrusionOk="0" h="28575" w="118205">
                      <a:moveTo>
                        <a:pt x="103918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03918" y="0"/>
                      </a:lnTo>
                      <a:cubicBezTo>
                        <a:pt x="111824" y="0"/>
                        <a:pt x="118206" y="6382"/>
                        <a:pt x="118206" y="14288"/>
                      </a:cubicBezTo>
                      <a:cubicBezTo>
                        <a:pt x="118206" y="22193"/>
                        <a:pt x="111824" y="28575"/>
                        <a:pt x="103918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396" name="Google Shape;2396;p50"/>
              <p:cNvGrpSpPr/>
              <p:nvPr/>
            </p:nvGrpSpPr>
            <p:grpSpPr>
              <a:xfrm>
                <a:off x="9027794" y="5540120"/>
                <a:ext cx="175831" cy="28575"/>
                <a:chOff x="9027794" y="5540120"/>
                <a:chExt cx="175831" cy="28575"/>
              </a:xfrm>
            </p:grpSpPr>
            <p:sp>
              <p:nvSpPr>
                <p:cNvPr id="2397" name="Google Shape;2397;p50"/>
                <p:cNvSpPr/>
                <p:nvPr/>
              </p:nvSpPr>
              <p:spPr>
                <a:xfrm>
                  <a:off x="9042082" y="5554408"/>
                  <a:ext cx="147256" cy="9525"/>
                </a:xfrm>
                <a:custGeom>
                  <a:rect b="b" l="l" r="r" t="t"/>
                  <a:pathLst>
                    <a:path extrusionOk="0" h="9525" w="147256">
                      <a:moveTo>
                        <a:pt x="147257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8" name="Google Shape;2398;p50"/>
                <p:cNvSpPr/>
                <p:nvPr/>
              </p:nvSpPr>
              <p:spPr>
                <a:xfrm>
                  <a:off x="9027794" y="5540120"/>
                  <a:ext cx="175831" cy="28575"/>
                </a:xfrm>
                <a:custGeom>
                  <a:rect b="b" l="l" r="r" t="t"/>
                  <a:pathLst>
                    <a:path extrusionOk="0" h="28575" w="175831">
                      <a:moveTo>
                        <a:pt x="161544" y="28575"/>
                      </a:moveTo>
                      <a:lnTo>
                        <a:pt x="14288" y="28575"/>
                      </a:lnTo>
                      <a:cubicBezTo>
                        <a:pt x="6382" y="28575"/>
                        <a:pt x="0" y="22193"/>
                        <a:pt x="0" y="14288"/>
                      </a:cubicBez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61544" y="0"/>
                      </a:lnTo>
                      <a:cubicBezTo>
                        <a:pt x="169450" y="0"/>
                        <a:pt x="175832" y="6382"/>
                        <a:pt x="175832" y="14288"/>
                      </a:cubicBezTo>
                      <a:cubicBezTo>
                        <a:pt x="175832" y="22193"/>
                        <a:pt x="169450" y="28575"/>
                        <a:pt x="16154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399" name="Google Shape;2399;p50"/>
              <p:cNvSpPr/>
              <p:nvPr/>
            </p:nvSpPr>
            <p:spPr>
              <a:xfrm>
                <a:off x="8189594" y="5435345"/>
                <a:ext cx="676941" cy="1000696"/>
              </a:xfrm>
              <a:custGeom>
                <a:rect b="b" l="l" r="r" t="t"/>
                <a:pathLst>
                  <a:path extrusionOk="0" h="1000696" w="676941">
                    <a:moveTo>
                      <a:pt x="676942" y="1000697"/>
                    </a:moveTo>
                    <a:lnTo>
                      <a:pt x="676942" y="877157"/>
                    </a:lnTo>
                    <a:lnTo>
                      <a:pt x="592646" y="752475"/>
                    </a:lnTo>
                    <a:lnTo>
                      <a:pt x="83534" y="0"/>
                    </a:lnTo>
                    <a:lnTo>
                      <a:pt x="0" y="0"/>
                    </a:lnTo>
                    <a:lnTo>
                      <a:pt x="164306" y="242792"/>
                    </a:lnTo>
                    <a:moveTo>
                      <a:pt x="164211" y="242888"/>
                    </a:moveTo>
                    <a:lnTo>
                      <a:pt x="238125" y="352139"/>
                    </a:lnTo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50"/>
              <p:cNvSpPr/>
              <p:nvPr/>
            </p:nvSpPr>
            <p:spPr>
              <a:xfrm>
                <a:off x="8941784" y="5443727"/>
                <a:ext cx="75247" cy="986218"/>
              </a:xfrm>
              <a:custGeom>
                <a:rect b="b" l="l" r="r" t="t"/>
                <a:pathLst>
                  <a:path extrusionOk="0" h="986218" w="75247">
                    <a:moveTo>
                      <a:pt x="0" y="0"/>
                    </a:moveTo>
                    <a:lnTo>
                      <a:pt x="75248" y="0"/>
                    </a:lnTo>
                    <a:lnTo>
                      <a:pt x="75248" y="986219"/>
                    </a:lnTo>
                    <a:lnTo>
                      <a:pt x="0" y="986219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01" name="Google Shape;2401;p50"/>
          <p:cNvGrpSpPr/>
          <p:nvPr/>
        </p:nvGrpSpPr>
        <p:grpSpPr>
          <a:xfrm>
            <a:off x="8027886" y="3910065"/>
            <a:ext cx="820353" cy="855397"/>
            <a:chOff x="2451372" y="7926631"/>
            <a:chExt cx="1640705" cy="1710795"/>
          </a:xfrm>
        </p:grpSpPr>
        <p:grpSp>
          <p:nvGrpSpPr>
            <p:cNvPr id="2402" name="Google Shape;2402;p5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403" name="Google Shape;2403;p5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404" name="Google Shape;2404;p5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5" name="Google Shape;2405;p5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6" name="Google Shape;2406;p5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407" name="Google Shape;2407;p5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8" name="Google Shape;2408;p5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09" name="Google Shape;2409;p5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410" name="Google Shape;2410;p5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1" name="Google Shape;2411;p5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2" name="Google Shape;2412;p5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413" name="Google Shape;2413;p5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4" name="Google Shape;2414;p5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5" name="Google Shape;2415;p5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416" name="Google Shape;2416;p5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7" name="Google Shape;2417;p5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8" name="Google Shape;2418;p5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419" name="Google Shape;2419;p5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420" name="Google Shape;2420;p5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1" name="Google Shape;2421;p5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2" name="Google Shape;2422;p5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423" name="Google Shape;2423;p5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4" name="Google Shape;2424;p5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25" name="Google Shape;2425;p5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426" name="Google Shape;2426;p5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7" name="Google Shape;2427;p5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28" name="Google Shape;2428;p5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29" name="Google Shape;2429;p50"/>
            <p:cNvGrpSpPr/>
            <p:nvPr/>
          </p:nvGrpSpPr>
          <p:grpSpPr>
            <a:xfrm>
              <a:off x="2451372" y="7926631"/>
              <a:ext cx="1640705" cy="1710795"/>
              <a:chOff x="10913347" y="1720888"/>
              <a:chExt cx="918545" cy="957731"/>
            </a:xfrm>
          </p:grpSpPr>
          <p:grpSp>
            <p:nvGrpSpPr>
              <p:cNvPr id="2430" name="Google Shape;2430;p50"/>
              <p:cNvGrpSpPr/>
              <p:nvPr/>
            </p:nvGrpSpPr>
            <p:grpSpPr>
              <a:xfrm>
                <a:off x="10913347" y="1960327"/>
                <a:ext cx="918545" cy="718292"/>
                <a:chOff x="10913347" y="1960327"/>
                <a:chExt cx="918545" cy="718292"/>
              </a:xfrm>
            </p:grpSpPr>
            <p:sp>
              <p:nvSpPr>
                <p:cNvPr id="2431" name="Google Shape;2431;p50"/>
                <p:cNvSpPr/>
                <p:nvPr/>
              </p:nvSpPr>
              <p:spPr>
                <a:xfrm>
                  <a:off x="10927512" y="1974398"/>
                  <a:ext cx="890163" cy="689754"/>
                </a:xfrm>
                <a:custGeom>
                  <a:rect b="b" l="l" r="r" t="t"/>
                  <a:pathLst>
                    <a:path extrusionOk="0" h="689754" w="890163">
                      <a:moveTo>
                        <a:pt x="51289" y="202635"/>
                      </a:moveTo>
                      <a:cubicBezTo>
                        <a:pt x="-8529" y="281216"/>
                        <a:pt x="-147" y="371323"/>
                        <a:pt x="1092" y="383229"/>
                      </a:cubicBezTo>
                      <a:cubicBezTo>
                        <a:pt x="13379" y="496291"/>
                        <a:pt x="102438" y="564109"/>
                        <a:pt x="141585" y="593922"/>
                      </a:cubicBezTo>
                      <a:cubicBezTo>
                        <a:pt x="271316" y="692696"/>
                        <a:pt x="461054" y="719271"/>
                        <a:pt x="623265" y="654120"/>
                      </a:cubicBezTo>
                      <a:cubicBezTo>
                        <a:pt x="678891" y="631831"/>
                        <a:pt x="849674" y="563156"/>
                        <a:pt x="884154" y="393230"/>
                      </a:cubicBezTo>
                      <a:cubicBezTo>
                        <a:pt x="904919" y="290551"/>
                        <a:pt x="871963" y="170917"/>
                        <a:pt x="783857" y="92240"/>
                      </a:cubicBezTo>
                      <a:cubicBezTo>
                        <a:pt x="745471" y="57950"/>
                        <a:pt x="695941" y="25660"/>
                        <a:pt x="647078" y="9563"/>
                      </a:cubicBezTo>
                      <a:cubicBezTo>
                        <a:pt x="542874" y="-24822"/>
                        <a:pt x="518775" y="38329"/>
                        <a:pt x="492867" y="122244"/>
                      </a:cubicBezTo>
                      <a:cubicBezTo>
                        <a:pt x="452863" y="251784"/>
                        <a:pt x="401714" y="222828"/>
                        <a:pt x="292176" y="172536"/>
                      </a:cubicBezTo>
                      <a:cubicBezTo>
                        <a:pt x="189782" y="125482"/>
                        <a:pt x="129108" y="100432"/>
                        <a:pt x="51289" y="202635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2" name="Google Shape;2432;p50"/>
                <p:cNvSpPr/>
                <p:nvPr/>
              </p:nvSpPr>
              <p:spPr>
                <a:xfrm>
                  <a:off x="10913347" y="1960327"/>
                  <a:ext cx="918545" cy="718292"/>
                </a:xfrm>
                <a:custGeom>
                  <a:rect b="b" l="l" r="r" t="t"/>
                  <a:pathLst>
                    <a:path extrusionOk="0" h="718292" w="918545">
                      <a:moveTo>
                        <a:pt x="450073" y="718293"/>
                      </a:moveTo>
                      <a:cubicBezTo>
                        <a:pt x="340726" y="718293"/>
                        <a:pt x="232522" y="684384"/>
                        <a:pt x="147178" y="619423"/>
                      </a:cubicBezTo>
                      <a:cubicBezTo>
                        <a:pt x="107364" y="589039"/>
                        <a:pt x="14018" y="517982"/>
                        <a:pt x="1160" y="398920"/>
                      </a:cubicBezTo>
                      <a:cubicBezTo>
                        <a:pt x="-745" y="381203"/>
                        <a:pt x="-7222" y="288620"/>
                        <a:pt x="54214" y="208134"/>
                      </a:cubicBezTo>
                      <a:cubicBezTo>
                        <a:pt x="140511" y="94786"/>
                        <a:pt x="212614" y="127933"/>
                        <a:pt x="312342" y="173749"/>
                      </a:cubicBezTo>
                      <a:lnTo>
                        <a:pt x="323581" y="178987"/>
                      </a:lnTo>
                      <a:cubicBezTo>
                        <a:pt x="379112" y="204610"/>
                        <a:pt x="419212" y="223088"/>
                        <a:pt x="445215" y="211468"/>
                      </a:cubicBezTo>
                      <a:cubicBezTo>
                        <a:pt x="463979" y="203086"/>
                        <a:pt x="479314" y="177940"/>
                        <a:pt x="493412" y="132315"/>
                      </a:cubicBezTo>
                      <a:cubicBezTo>
                        <a:pt x="511033" y="75165"/>
                        <a:pt x="527607" y="29921"/>
                        <a:pt x="566278" y="9919"/>
                      </a:cubicBezTo>
                      <a:cubicBezTo>
                        <a:pt x="592091" y="-3416"/>
                        <a:pt x="624571" y="-3321"/>
                        <a:pt x="665719" y="10300"/>
                      </a:cubicBezTo>
                      <a:cubicBezTo>
                        <a:pt x="712106" y="25540"/>
                        <a:pt x="763731" y="56782"/>
                        <a:pt x="807451" y="95834"/>
                      </a:cubicBezTo>
                      <a:cubicBezTo>
                        <a:pt x="894129" y="173272"/>
                        <a:pt x="935276" y="296717"/>
                        <a:pt x="912226" y="410350"/>
                      </a:cubicBezTo>
                      <a:cubicBezTo>
                        <a:pt x="876221" y="587800"/>
                        <a:pt x="700486" y="658476"/>
                        <a:pt x="642668" y="681622"/>
                      </a:cubicBezTo>
                      <a:cubicBezTo>
                        <a:pt x="581137" y="706196"/>
                        <a:pt x="515414" y="718293"/>
                        <a:pt x="450073" y="718293"/>
                      </a:cubicBezTo>
                      <a:close/>
                      <a:moveTo>
                        <a:pt x="178515" y="160128"/>
                      </a:moveTo>
                      <a:cubicBezTo>
                        <a:pt x="143083" y="160128"/>
                        <a:pt x="112697" y="178321"/>
                        <a:pt x="76883" y="225374"/>
                      </a:cubicBezTo>
                      <a:cubicBezTo>
                        <a:pt x="76883" y="225374"/>
                        <a:pt x="76883" y="225374"/>
                        <a:pt x="76883" y="225374"/>
                      </a:cubicBezTo>
                      <a:cubicBezTo>
                        <a:pt x="22114" y="297288"/>
                        <a:pt x="27830" y="379965"/>
                        <a:pt x="29544" y="395776"/>
                      </a:cubicBezTo>
                      <a:cubicBezTo>
                        <a:pt x="41164" y="502647"/>
                        <a:pt x="127557" y="568560"/>
                        <a:pt x="164418" y="596659"/>
                      </a:cubicBezTo>
                      <a:cubicBezTo>
                        <a:pt x="292911" y="694576"/>
                        <a:pt x="476553" y="717436"/>
                        <a:pt x="632096" y="654952"/>
                      </a:cubicBezTo>
                      <a:cubicBezTo>
                        <a:pt x="686388" y="633139"/>
                        <a:pt x="851361" y="566846"/>
                        <a:pt x="884318" y="404539"/>
                      </a:cubicBezTo>
                      <a:cubicBezTo>
                        <a:pt x="905369" y="300717"/>
                        <a:pt x="867744" y="187846"/>
                        <a:pt x="788497" y="116980"/>
                      </a:cubicBezTo>
                      <a:cubicBezTo>
                        <a:pt x="747539" y="80404"/>
                        <a:pt x="699532" y="51352"/>
                        <a:pt x="656765" y="37255"/>
                      </a:cubicBezTo>
                      <a:cubicBezTo>
                        <a:pt x="623332" y="26206"/>
                        <a:pt x="597997" y="25540"/>
                        <a:pt x="579327" y="35160"/>
                      </a:cubicBezTo>
                      <a:cubicBezTo>
                        <a:pt x="550562" y="50019"/>
                        <a:pt x="536275" y="89929"/>
                        <a:pt x="520654" y="140506"/>
                      </a:cubicBezTo>
                      <a:cubicBezTo>
                        <a:pt x="503699" y="195275"/>
                        <a:pt x="484077" y="225184"/>
                        <a:pt x="456835" y="237280"/>
                      </a:cubicBezTo>
                      <a:cubicBezTo>
                        <a:pt x="418926" y="254235"/>
                        <a:pt x="373968" y="233375"/>
                        <a:pt x="311579" y="204705"/>
                      </a:cubicBezTo>
                      <a:lnTo>
                        <a:pt x="300340" y="199561"/>
                      </a:lnTo>
                      <a:cubicBezTo>
                        <a:pt x="249571" y="176225"/>
                        <a:pt x="211757" y="160128"/>
                        <a:pt x="178515" y="160128"/>
                      </a:cubicBezTo>
                      <a:close/>
                      <a:moveTo>
                        <a:pt x="65454" y="216706"/>
                      </a:moveTo>
                      <a:lnTo>
                        <a:pt x="65454" y="216706"/>
                      </a:lnTo>
                      <a:lnTo>
                        <a:pt x="65454" y="21670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3" name="Google Shape;2433;p50"/>
              <p:cNvGrpSpPr/>
              <p:nvPr/>
            </p:nvGrpSpPr>
            <p:grpSpPr>
              <a:xfrm>
                <a:off x="10974609" y="2212942"/>
                <a:ext cx="209169" cy="209168"/>
                <a:chOff x="10974609" y="2212942"/>
                <a:chExt cx="209169" cy="209168"/>
              </a:xfrm>
            </p:grpSpPr>
            <p:sp>
              <p:nvSpPr>
                <p:cNvPr id="2434" name="Google Shape;2434;p50"/>
                <p:cNvSpPr/>
                <p:nvPr/>
              </p:nvSpPr>
              <p:spPr>
                <a:xfrm>
                  <a:off x="10988802" y="2227230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5" name="Google Shape;2435;p50"/>
                <p:cNvSpPr/>
                <p:nvPr/>
              </p:nvSpPr>
              <p:spPr>
                <a:xfrm>
                  <a:off x="10974609" y="2212942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6" name="Google Shape;2436;p50"/>
              <p:cNvGrpSpPr/>
              <p:nvPr/>
            </p:nvGrpSpPr>
            <p:grpSpPr>
              <a:xfrm>
                <a:off x="11175206" y="2363437"/>
                <a:ext cx="209168" cy="209168"/>
                <a:chOff x="11175206" y="2363437"/>
                <a:chExt cx="209168" cy="209168"/>
              </a:xfrm>
            </p:grpSpPr>
            <p:sp>
              <p:nvSpPr>
                <p:cNvPr id="2437" name="Google Shape;2437;p50"/>
                <p:cNvSpPr/>
                <p:nvPr/>
              </p:nvSpPr>
              <p:spPr>
                <a:xfrm>
                  <a:off x="11189493" y="2377725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6" y="180594"/>
                        <a:pt x="90297" y="180594"/>
                      </a:cubicBezTo>
                      <a:cubicBezTo>
                        <a:pt x="40427" y="180594"/>
                        <a:pt x="0" y="140167"/>
                        <a:pt x="0" y="90297"/>
                      </a:cubicBezTo>
                      <a:cubicBezTo>
                        <a:pt x="0" y="40427"/>
                        <a:pt x="40428" y="0"/>
                        <a:pt x="90297" y="0"/>
                      </a:cubicBezTo>
                      <a:cubicBezTo>
                        <a:pt x="140167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8" name="Google Shape;2438;p50"/>
                <p:cNvSpPr/>
                <p:nvPr/>
              </p:nvSpPr>
              <p:spPr>
                <a:xfrm>
                  <a:off x="11175206" y="2363437"/>
                  <a:ext cx="209168" cy="209168"/>
                </a:xfrm>
                <a:custGeom>
                  <a:rect b="b" l="l" r="r" t="t"/>
                  <a:pathLst>
                    <a:path extrusionOk="0" h="209168" w="209168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69" y="46958"/>
                        <a:pt x="209169" y="104584"/>
                      </a:cubicBezTo>
                      <a:cubicBezTo>
                        <a:pt x="209169" y="162211"/>
                        <a:pt x="162306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4" y="28575"/>
                        <a:pt x="28575" y="62675"/>
                        <a:pt x="28575" y="104584"/>
                      </a:cubicBezTo>
                      <a:cubicBezTo>
                        <a:pt x="28575" y="146494"/>
                        <a:pt x="62674" y="180594"/>
                        <a:pt x="104584" y="180594"/>
                      </a:cubicBezTo>
                      <a:cubicBezTo>
                        <a:pt x="146495" y="180594"/>
                        <a:pt x="180594" y="146494"/>
                        <a:pt x="180594" y="104584"/>
                      </a:cubicBezTo>
                      <a:cubicBezTo>
                        <a:pt x="180594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39" name="Google Shape;2439;p50"/>
              <p:cNvGrpSpPr/>
              <p:nvPr/>
            </p:nvGrpSpPr>
            <p:grpSpPr>
              <a:xfrm>
                <a:off x="11516391" y="2092546"/>
                <a:ext cx="209169" cy="209168"/>
                <a:chOff x="11516391" y="2092546"/>
                <a:chExt cx="209169" cy="209168"/>
              </a:xfrm>
            </p:grpSpPr>
            <p:sp>
              <p:nvSpPr>
                <p:cNvPr id="2440" name="Google Shape;2440;p50"/>
                <p:cNvSpPr/>
                <p:nvPr/>
              </p:nvSpPr>
              <p:spPr>
                <a:xfrm>
                  <a:off x="11530679" y="2106739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7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8" y="0"/>
                        <a:pt x="90297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1" name="Google Shape;2441;p50"/>
                <p:cNvSpPr/>
                <p:nvPr/>
              </p:nvSpPr>
              <p:spPr>
                <a:xfrm>
                  <a:off x="11516391" y="2092546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5" y="209169"/>
                      </a:moveTo>
                      <a:cubicBezTo>
                        <a:pt x="46863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5" y="0"/>
                      </a:cubicBezTo>
                      <a:cubicBezTo>
                        <a:pt x="162211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306" y="209169"/>
                        <a:pt x="104585" y="209169"/>
                      </a:cubicBezTo>
                      <a:close/>
                      <a:moveTo>
                        <a:pt x="104585" y="28480"/>
                      </a:moveTo>
                      <a:cubicBezTo>
                        <a:pt x="62675" y="28480"/>
                        <a:pt x="28575" y="62579"/>
                        <a:pt x="28575" y="104489"/>
                      </a:cubicBezTo>
                      <a:cubicBezTo>
                        <a:pt x="28575" y="146399"/>
                        <a:pt x="62675" y="180499"/>
                        <a:pt x="104585" y="180499"/>
                      </a:cubicBezTo>
                      <a:cubicBezTo>
                        <a:pt x="146495" y="180499"/>
                        <a:pt x="180595" y="146399"/>
                        <a:pt x="180595" y="104489"/>
                      </a:cubicBezTo>
                      <a:cubicBezTo>
                        <a:pt x="180595" y="62579"/>
                        <a:pt x="146495" y="28480"/>
                        <a:pt x="104585" y="284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2" name="Google Shape;2442;p50"/>
              <p:cNvGrpSpPr/>
              <p:nvPr/>
            </p:nvGrpSpPr>
            <p:grpSpPr>
              <a:xfrm>
                <a:off x="11426094" y="2333338"/>
                <a:ext cx="209169" cy="209168"/>
                <a:chOff x="11426094" y="2333338"/>
                <a:chExt cx="209169" cy="209168"/>
              </a:xfrm>
            </p:grpSpPr>
            <p:sp>
              <p:nvSpPr>
                <p:cNvPr id="2443" name="Google Shape;2443;p50"/>
                <p:cNvSpPr/>
                <p:nvPr/>
              </p:nvSpPr>
              <p:spPr>
                <a:xfrm>
                  <a:off x="11440382" y="2347626"/>
                  <a:ext cx="180594" cy="180593"/>
                </a:xfrm>
                <a:custGeom>
                  <a:rect b="b" l="l" r="r" t="t"/>
                  <a:pathLst>
                    <a:path extrusionOk="0" h="180593" w="180594">
                      <a:moveTo>
                        <a:pt x="180594" y="90297"/>
                      </a:moveTo>
                      <a:cubicBezTo>
                        <a:pt x="180594" y="140167"/>
                        <a:pt x="140167" y="180594"/>
                        <a:pt x="90298" y="180594"/>
                      </a:cubicBezTo>
                      <a:cubicBezTo>
                        <a:pt x="40427" y="180594"/>
                        <a:pt x="1" y="140167"/>
                        <a:pt x="1" y="90297"/>
                      </a:cubicBezTo>
                      <a:cubicBezTo>
                        <a:pt x="1" y="40427"/>
                        <a:pt x="40429" y="0"/>
                        <a:pt x="90298" y="0"/>
                      </a:cubicBezTo>
                      <a:cubicBezTo>
                        <a:pt x="140168" y="0"/>
                        <a:pt x="180594" y="40427"/>
                        <a:pt x="180594" y="9029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4" name="Google Shape;2444;p50"/>
                <p:cNvSpPr/>
                <p:nvPr/>
              </p:nvSpPr>
              <p:spPr>
                <a:xfrm>
                  <a:off x="11426094" y="2333338"/>
                  <a:ext cx="209169" cy="209168"/>
                </a:xfrm>
                <a:custGeom>
                  <a:rect b="b" l="l" r="r" t="t"/>
                  <a:pathLst>
                    <a:path extrusionOk="0" h="209168" w="209169">
                      <a:moveTo>
                        <a:pt x="104584" y="209169"/>
                      </a:moveTo>
                      <a:cubicBezTo>
                        <a:pt x="46959" y="209169"/>
                        <a:pt x="0" y="162211"/>
                        <a:pt x="0" y="104584"/>
                      </a:cubicBezTo>
                      <a:cubicBezTo>
                        <a:pt x="0" y="46958"/>
                        <a:pt x="46959" y="0"/>
                        <a:pt x="104584" y="0"/>
                      </a:cubicBezTo>
                      <a:cubicBezTo>
                        <a:pt x="162306" y="0"/>
                        <a:pt x="209170" y="46958"/>
                        <a:pt x="209170" y="104584"/>
                      </a:cubicBezTo>
                      <a:cubicBezTo>
                        <a:pt x="209170" y="162211"/>
                        <a:pt x="162211" y="209169"/>
                        <a:pt x="104584" y="209169"/>
                      </a:cubicBezTo>
                      <a:close/>
                      <a:moveTo>
                        <a:pt x="104584" y="28575"/>
                      </a:moveTo>
                      <a:cubicBezTo>
                        <a:pt x="62675" y="28575"/>
                        <a:pt x="28575" y="62675"/>
                        <a:pt x="28575" y="104584"/>
                      </a:cubicBezTo>
                      <a:cubicBezTo>
                        <a:pt x="28575" y="146495"/>
                        <a:pt x="62675" y="180594"/>
                        <a:pt x="104584" y="180594"/>
                      </a:cubicBezTo>
                      <a:cubicBezTo>
                        <a:pt x="146495" y="180594"/>
                        <a:pt x="180595" y="146495"/>
                        <a:pt x="180595" y="104584"/>
                      </a:cubicBezTo>
                      <a:cubicBezTo>
                        <a:pt x="180595" y="62675"/>
                        <a:pt x="146495" y="28575"/>
                        <a:pt x="10458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45" name="Google Shape;2445;p50"/>
              <p:cNvGrpSpPr/>
              <p:nvPr/>
            </p:nvGrpSpPr>
            <p:grpSpPr>
              <a:xfrm>
                <a:off x="10932301" y="1720888"/>
                <a:ext cx="646499" cy="499292"/>
                <a:chOff x="10932301" y="1720888"/>
                <a:chExt cx="646499" cy="499292"/>
              </a:xfrm>
            </p:grpSpPr>
            <p:grpSp>
              <p:nvGrpSpPr>
                <p:cNvPr id="2446" name="Google Shape;2446;p50"/>
                <p:cNvGrpSpPr/>
                <p:nvPr/>
              </p:nvGrpSpPr>
              <p:grpSpPr>
                <a:xfrm>
                  <a:off x="11292848" y="1720888"/>
                  <a:ext cx="285952" cy="231831"/>
                  <a:chOff x="11292848" y="1720888"/>
                  <a:chExt cx="285952" cy="231831"/>
                </a:xfrm>
              </p:grpSpPr>
              <p:sp>
                <p:nvSpPr>
                  <p:cNvPr id="2447" name="Google Shape;2447;p50"/>
                  <p:cNvSpPr/>
                  <p:nvPr/>
                </p:nvSpPr>
                <p:spPr>
                  <a:xfrm>
                    <a:off x="11307222" y="1734999"/>
                    <a:ext cx="257461" cy="203449"/>
                  </a:xfrm>
                  <a:custGeom>
                    <a:rect b="b" l="l" r="r" t="t"/>
                    <a:pathLst>
                      <a:path extrusionOk="0" h="203449" w="257461">
                        <a:moveTo>
                          <a:pt x="0" y="110183"/>
                        </a:moveTo>
                        <a:cubicBezTo>
                          <a:pt x="10002" y="90562"/>
                          <a:pt x="30290" y="57701"/>
                          <a:pt x="68199" y="32555"/>
                        </a:cubicBezTo>
                        <a:cubicBezTo>
                          <a:pt x="150495" y="-22024"/>
                          <a:pt x="244030" y="7504"/>
                          <a:pt x="257461" y="11981"/>
                        </a:cubicBezTo>
                        <a:cubicBezTo>
                          <a:pt x="254603" y="34460"/>
                          <a:pt x="247459" y="69893"/>
                          <a:pt x="226409" y="107897"/>
                        </a:cubicBezTo>
                        <a:cubicBezTo>
                          <a:pt x="209741" y="137996"/>
                          <a:pt x="189262" y="174953"/>
                          <a:pt x="146304" y="193241"/>
                        </a:cubicBezTo>
                        <a:cubicBezTo>
                          <a:pt x="91249" y="216673"/>
                          <a:pt x="37148" y="193241"/>
                          <a:pt x="24385" y="187336"/>
                        </a:cubicBezTo>
                        <a:cubicBezTo>
                          <a:pt x="16193" y="161618"/>
                          <a:pt x="8096" y="135901"/>
                          <a:pt x="0" y="110183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8" name="Google Shape;2448;p50"/>
                  <p:cNvSpPr/>
                  <p:nvPr/>
                </p:nvSpPr>
                <p:spPr>
                  <a:xfrm>
                    <a:off x="11292848" y="1720888"/>
                    <a:ext cx="285952" cy="231831"/>
                  </a:xfrm>
                  <a:custGeom>
                    <a:rect b="b" l="l" r="r" t="t"/>
                    <a:pathLst>
                      <a:path extrusionOk="0" h="231831" w="285952">
                        <a:moveTo>
                          <a:pt x="109338" y="231831"/>
                        </a:moveTo>
                        <a:cubicBezTo>
                          <a:pt x="75239" y="231831"/>
                          <a:pt x="46569" y="220877"/>
                          <a:pt x="32663" y="214400"/>
                        </a:cubicBezTo>
                        <a:cubicBezTo>
                          <a:pt x="29043" y="212686"/>
                          <a:pt x="26281" y="209543"/>
                          <a:pt x="25042" y="205733"/>
                        </a:cubicBezTo>
                        <a:lnTo>
                          <a:pt x="659" y="128580"/>
                        </a:lnTo>
                        <a:cubicBezTo>
                          <a:pt x="-484" y="125056"/>
                          <a:pt x="-104" y="121151"/>
                          <a:pt x="1516" y="117817"/>
                        </a:cubicBezTo>
                        <a:cubicBezTo>
                          <a:pt x="18851" y="83718"/>
                          <a:pt x="44092" y="54952"/>
                          <a:pt x="74573" y="34759"/>
                        </a:cubicBezTo>
                        <a:cubicBezTo>
                          <a:pt x="160107" y="-21915"/>
                          <a:pt x="257548" y="6279"/>
                          <a:pt x="276217" y="12566"/>
                        </a:cubicBezTo>
                        <a:cubicBezTo>
                          <a:pt x="282694" y="14756"/>
                          <a:pt x="286694" y="21138"/>
                          <a:pt x="285837" y="27901"/>
                        </a:cubicBezTo>
                        <a:cubicBezTo>
                          <a:pt x="281361" y="63906"/>
                          <a:pt x="270311" y="97910"/>
                          <a:pt x="253072" y="128961"/>
                        </a:cubicBezTo>
                        <a:cubicBezTo>
                          <a:pt x="235449" y="160775"/>
                          <a:pt x="213543" y="200303"/>
                          <a:pt x="166108" y="220497"/>
                        </a:cubicBezTo>
                        <a:cubicBezTo>
                          <a:pt x="146677" y="228783"/>
                          <a:pt x="127246" y="231831"/>
                          <a:pt x="109338" y="231831"/>
                        </a:cubicBezTo>
                        <a:close/>
                        <a:moveTo>
                          <a:pt x="50379" y="190969"/>
                        </a:moveTo>
                        <a:cubicBezTo>
                          <a:pt x="71049" y="199541"/>
                          <a:pt x="113053" y="212019"/>
                          <a:pt x="155059" y="194207"/>
                        </a:cubicBezTo>
                        <a:cubicBezTo>
                          <a:pt x="193540" y="177920"/>
                          <a:pt x="211923" y="144582"/>
                          <a:pt x="228211" y="115150"/>
                        </a:cubicBezTo>
                        <a:cubicBezTo>
                          <a:pt x="241736" y="90671"/>
                          <a:pt x="250975" y="64286"/>
                          <a:pt x="255833" y="36283"/>
                        </a:cubicBezTo>
                        <a:cubicBezTo>
                          <a:pt x="225924" y="28473"/>
                          <a:pt x="153916" y="16471"/>
                          <a:pt x="90384" y="58572"/>
                        </a:cubicBezTo>
                        <a:cubicBezTo>
                          <a:pt x="65524" y="75050"/>
                          <a:pt x="44665" y="98195"/>
                          <a:pt x="29710" y="125627"/>
                        </a:cubicBezTo>
                        <a:lnTo>
                          <a:pt x="50379" y="19096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49" name="Google Shape;2449;p50"/>
                <p:cNvGrpSpPr/>
                <p:nvPr/>
              </p:nvGrpSpPr>
              <p:grpSpPr>
                <a:xfrm>
                  <a:off x="11190563" y="1827754"/>
                  <a:ext cx="209006" cy="212690"/>
                  <a:chOff x="11190563" y="1827754"/>
                  <a:chExt cx="209006" cy="212690"/>
                </a:xfrm>
              </p:grpSpPr>
              <p:sp>
                <p:nvSpPr>
                  <p:cNvPr id="2450" name="Google Shape;2450;p50"/>
                  <p:cNvSpPr/>
                  <p:nvPr/>
                </p:nvSpPr>
                <p:spPr>
                  <a:xfrm>
                    <a:off x="11204733" y="1842073"/>
                    <a:ext cx="180389" cy="184179"/>
                  </a:xfrm>
                  <a:custGeom>
                    <a:rect b="b" l="l" r="r" t="t"/>
                    <a:pathLst>
                      <a:path extrusionOk="0" h="184179" w="180389">
                        <a:moveTo>
                          <a:pt x="150591" y="147317"/>
                        </a:moveTo>
                        <a:cubicBezTo>
                          <a:pt x="182213" y="126077"/>
                          <a:pt x="189929" y="82928"/>
                          <a:pt x="167640" y="52067"/>
                        </a:cubicBezTo>
                        <a:lnTo>
                          <a:pt x="150114" y="27874"/>
                        </a:lnTo>
                        <a:cubicBezTo>
                          <a:pt x="127540" y="-3463"/>
                          <a:pt x="83248" y="-9274"/>
                          <a:pt x="53244" y="15015"/>
                        </a:cubicBezTo>
                        <a:lnTo>
                          <a:pt x="0" y="58068"/>
                        </a:lnTo>
                        <a:cubicBezTo>
                          <a:pt x="31813" y="100645"/>
                          <a:pt x="63818" y="142269"/>
                          <a:pt x="95727" y="184179"/>
                        </a:cubicBezTo>
                        <a:lnTo>
                          <a:pt x="150591" y="147317"/>
                        </a:lnTo>
                        <a:close/>
                      </a:path>
                    </a:pathLst>
                  </a:custGeom>
                  <a:solidFill>
                    <a:srgbClr val="3D495B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1" name="Google Shape;2451;p50"/>
                  <p:cNvSpPr/>
                  <p:nvPr/>
                </p:nvSpPr>
                <p:spPr>
                  <a:xfrm>
                    <a:off x="11190563" y="1827754"/>
                    <a:ext cx="209006" cy="212690"/>
                  </a:xfrm>
                  <a:custGeom>
                    <a:rect b="b" l="l" r="r" t="t"/>
                    <a:pathLst>
                      <a:path extrusionOk="0" h="212690" w="209006">
                        <a:moveTo>
                          <a:pt x="109992" y="212691"/>
                        </a:moveTo>
                        <a:cubicBezTo>
                          <a:pt x="105705" y="212691"/>
                          <a:pt x="101420" y="210786"/>
                          <a:pt x="98657" y="207071"/>
                        </a:cubicBezTo>
                        <a:lnTo>
                          <a:pt x="81513" y="184592"/>
                        </a:lnTo>
                        <a:cubicBezTo>
                          <a:pt x="55699" y="150778"/>
                          <a:pt x="29030" y="115821"/>
                          <a:pt x="2836" y="80865"/>
                        </a:cubicBezTo>
                        <a:cubicBezTo>
                          <a:pt x="-1736" y="74673"/>
                          <a:pt x="-688" y="66006"/>
                          <a:pt x="5313" y="61243"/>
                        </a:cubicBezTo>
                        <a:lnTo>
                          <a:pt x="58557" y="18190"/>
                        </a:lnTo>
                        <a:cubicBezTo>
                          <a:pt x="76178" y="3903"/>
                          <a:pt x="98182" y="-2289"/>
                          <a:pt x="120660" y="759"/>
                        </a:cubicBezTo>
                        <a:cubicBezTo>
                          <a:pt x="143139" y="3712"/>
                          <a:pt x="162760" y="15523"/>
                          <a:pt x="176000" y="33811"/>
                        </a:cubicBezTo>
                        <a:lnTo>
                          <a:pt x="193527" y="58005"/>
                        </a:lnTo>
                        <a:cubicBezTo>
                          <a:pt x="206576" y="76102"/>
                          <a:pt x="211623" y="98200"/>
                          <a:pt x="207719" y="120108"/>
                        </a:cubicBezTo>
                        <a:cubicBezTo>
                          <a:pt x="203813" y="142110"/>
                          <a:pt x="191430" y="161065"/>
                          <a:pt x="172857" y="173448"/>
                        </a:cubicBezTo>
                        <a:lnTo>
                          <a:pt x="172857" y="173448"/>
                        </a:lnTo>
                        <a:lnTo>
                          <a:pt x="118088" y="210214"/>
                        </a:lnTo>
                        <a:cubicBezTo>
                          <a:pt x="115517" y="211929"/>
                          <a:pt x="112754" y="212691"/>
                          <a:pt x="109992" y="212691"/>
                        </a:cubicBezTo>
                        <a:close/>
                        <a:moveTo>
                          <a:pt x="33888" y="74769"/>
                        </a:moveTo>
                        <a:cubicBezTo>
                          <a:pt x="57319" y="105915"/>
                          <a:pt x="81036" y="137062"/>
                          <a:pt x="104087" y="167256"/>
                        </a:cubicBezTo>
                        <a:lnTo>
                          <a:pt x="113135" y="179067"/>
                        </a:lnTo>
                        <a:lnTo>
                          <a:pt x="156759" y="149730"/>
                        </a:lnTo>
                        <a:cubicBezTo>
                          <a:pt x="168761" y="141634"/>
                          <a:pt x="176858" y="129347"/>
                          <a:pt x="179429" y="115059"/>
                        </a:cubicBezTo>
                        <a:cubicBezTo>
                          <a:pt x="182001" y="100772"/>
                          <a:pt x="178667" y="86484"/>
                          <a:pt x="170190" y="74673"/>
                        </a:cubicBezTo>
                        <a:lnTo>
                          <a:pt x="152664" y="50480"/>
                        </a:lnTo>
                        <a:cubicBezTo>
                          <a:pt x="144092" y="38574"/>
                          <a:pt x="131233" y="30954"/>
                          <a:pt x="116659" y="28953"/>
                        </a:cubicBezTo>
                        <a:cubicBezTo>
                          <a:pt x="102086" y="27048"/>
                          <a:pt x="87798" y="31049"/>
                          <a:pt x="76369" y="40288"/>
                        </a:cubicBezTo>
                        <a:lnTo>
                          <a:pt x="33888" y="74769"/>
                        </a:lnTo>
                        <a:close/>
                        <a:moveTo>
                          <a:pt x="164761" y="161637"/>
                        </a:moveTo>
                        <a:lnTo>
                          <a:pt x="164761" y="161637"/>
                        </a:lnTo>
                        <a:lnTo>
                          <a:pt x="164761" y="16163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52" name="Google Shape;2452;p50"/>
                <p:cNvGrpSpPr/>
                <p:nvPr/>
              </p:nvGrpSpPr>
              <p:grpSpPr>
                <a:xfrm>
                  <a:off x="10932301" y="1885932"/>
                  <a:ext cx="382548" cy="334248"/>
                  <a:chOff x="10932301" y="1885932"/>
                  <a:chExt cx="382548" cy="334248"/>
                </a:xfrm>
              </p:grpSpPr>
              <p:sp>
                <p:nvSpPr>
                  <p:cNvPr id="2453" name="Google Shape;2453;p50"/>
                  <p:cNvSpPr/>
                  <p:nvPr/>
                </p:nvSpPr>
                <p:spPr>
                  <a:xfrm>
                    <a:off x="10946706" y="1900046"/>
                    <a:ext cx="353849" cy="305983"/>
                  </a:xfrm>
                  <a:custGeom>
                    <a:rect b="b" l="l" r="r" t="t"/>
                    <a:pathLst>
                      <a:path extrusionOk="0" h="305983" w="353849">
                        <a:moveTo>
                          <a:pt x="258123" y="0"/>
                        </a:moveTo>
                        <a:lnTo>
                          <a:pt x="22188" y="190881"/>
                        </a:lnTo>
                        <a:cubicBezTo>
                          <a:pt x="-3147" y="213360"/>
                          <a:pt x="-7339" y="251270"/>
                          <a:pt x="12473" y="278702"/>
                        </a:cubicBezTo>
                        <a:cubicBezTo>
                          <a:pt x="32571" y="306515"/>
                          <a:pt x="70671" y="314230"/>
                          <a:pt x="100008" y="296418"/>
                        </a:cubicBezTo>
                        <a:lnTo>
                          <a:pt x="353850" y="126016"/>
                        </a:lnTo>
                        <a:cubicBezTo>
                          <a:pt x="321846" y="84296"/>
                          <a:pt x="289841" y="42577"/>
                          <a:pt x="25812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4" name="Google Shape;2454;p50"/>
                  <p:cNvSpPr/>
                  <p:nvPr/>
                </p:nvSpPr>
                <p:spPr>
                  <a:xfrm>
                    <a:off x="10932301" y="1885932"/>
                    <a:ext cx="382548" cy="334248"/>
                  </a:xfrm>
                  <a:custGeom>
                    <a:rect b="b" l="l" r="r" t="t"/>
                    <a:pathLst>
                      <a:path extrusionOk="0" h="334248" w="382548">
                        <a:moveTo>
                          <a:pt x="80314" y="334249"/>
                        </a:moveTo>
                        <a:cubicBezTo>
                          <a:pt x="55263" y="334249"/>
                          <a:pt x="30688" y="322628"/>
                          <a:pt x="15257" y="301293"/>
                        </a:cubicBezTo>
                        <a:cubicBezTo>
                          <a:pt x="-8936" y="267765"/>
                          <a:pt x="-3888" y="221854"/>
                          <a:pt x="27068" y="194422"/>
                        </a:cubicBezTo>
                        <a:lnTo>
                          <a:pt x="263479" y="3160"/>
                        </a:lnTo>
                        <a:cubicBezTo>
                          <a:pt x="266527" y="684"/>
                          <a:pt x="270337" y="-364"/>
                          <a:pt x="274242" y="112"/>
                        </a:cubicBezTo>
                        <a:cubicBezTo>
                          <a:pt x="278051" y="588"/>
                          <a:pt x="281577" y="2589"/>
                          <a:pt x="283958" y="5732"/>
                        </a:cubicBezTo>
                        <a:cubicBezTo>
                          <a:pt x="309961" y="40593"/>
                          <a:pt x="336630" y="75455"/>
                          <a:pt x="362444" y="109173"/>
                        </a:cubicBezTo>
                        <a:lnTo>
                          <a:pt x="379588" y="131652"/>
                        </a:lnTo>
                        <a:cubicBezTo>
                          <a:pt x="381970" y="134795"/>
                          <a:pt x="383017" y="138796"/>
                          <a:pt x="382351" y="142606"/>
                        </a:cubicBezTo>
                        <a:cubicBezTo>
                          <a:pt x="381684" y="146511"/>
                          <a:pt x="379493" y="149940"/>
                          <a:pt x="376255" y="152131"/>
                        </a:cubicBezTo>
                        <a:lnTo>
                          <a:pt x="122413" y="322533"/>
                        </a:lnTo>
                        <a:cubicBezTo>
                          <a:pt x="109269" y="330439"/>
                          <a:pt x="94695" y="334249"/>
                          <a:pt x="80314" y="334249"/>
                        </a:cubicBezTo>
                        <a:close/>
                        <a:moveTo>
                          <a:pt x="269955" y="34593"/>
                        </a:moveTo>
                        <a:lnTo>
                          <a:pt x="45547" y="216139"/>
                        </a:lnTo>
                        <a:cubicBezTo>
                          <a:pt x="26116" y="233379"/>
                          <a:pt x="22878" y="262907"/>
                          <a:pt x="38403" y="284528"/>
                        </a:cubicBezTo>
                        <a:cubicBezTo>
                          <a:pt x="54024" y="306150"/>
                          <a:pt x="84123" y="312246"/>
                          <a:pt x="106983" y="298435"/>
                        </a:cubicBezTo>
                        <a:lnTo>
                          <a:pt x="347680" y="136891"/>
                        </a:lnTo>
                        <a:lnTo>
                          <a:pt x="339679" y="126414"/>
                        </a:lnTo>
                        <a:cubicBezTo>
                          <a:pt x="316819" y="96505"/>
                          <a:pt x="293197" y="65549"/>
                          <a:pt x="269955" y="34593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455" name="Google Shape;2455;p50"/>
                <p:cNvSpPr/>
                <p:nvPr/>
              </p:nvSpPr>
              <p:spPr>
                <a:xfrm>
                  <a:off x="11367253" y="1750599"/>
                  <a:ext cx="132444" cy="98583"/>
                </a:xfrm>
                <a:custGeom>
                  <a:rect b="b" l="l" r="r" t="t"/>
                  <a:pathLst>
                    <a:path extrusionOk="0" h="98583" w="132444">
                      <a:moveTo>
                        <a:pt x="739" y="98584"/>
                      </a:moveTo>
                      <a:cubicBezTo>
                        <a:pt x="-2309" y="82868"/>
                        <a:pt x="4263" y="65246"/>
                        <a:pt x="16931" y="53054"/>
                      </a:cubicBezTo>
                      <a:cubicBezTo>
                        <a:pt x="30171" y="40481"/>
                        <a:pt x="47602" y="35624"/>
                        <a:pt x="62080" y="32861"/>
                      </a:cubicBezTo>
                      <a:cubicBezTo>
                        <a:pt x="76939" y="30099"/>
                        <a:pt x="90083" y="28956"/>
                        <a:pt x="101608" y="25051"/>
                      </a:cubicBezTo>
                      <a:cubicBezTo>
                        <a:pt x="107324" y="23241"/>
                        <a:pt x="112753" y="20383"/>
                        <a:pt x="117801" y="16478"/>
                      </a:cubicBezTo>
                      <a:cubicBezTo>
                        <a:pt x="122944" y="12573"/>
                        <a:pt x="127326" y="7430"/>
                        <a:pt x="130374" y="0"/>
                      </a:cubicBezTo>
                      <a:cubicBezTo>
                        <a:pt x="133803" y="7430"/>
                        <a:pt x="132660" y="16669"/>
                        <a:pt x="129231" y="24670"/>
                      </a:cubicBezTo>
                      <a:cubicBezTo>
                        <a:pt x="125707" y="32671"/>
                        <a:pt x="119611" y="39624"/>
                        <a:pt x="112371" y="44768"/>
                      </a:cubicBezTo>
                      <a:cubicBezTo>
                        <a:pt x="97893" y="54959"/>
                        <a:pt x="81320" y="58293"/>
                        <a:pt x="67318" y="60960"/>
                      </a:cubicBezTo>
                      <a:cubicBezTo>
                        <a:pt x="53126" y="63532"/>
                        <a:pt x="40934" y="65532"/>
                        <a:pt x="30361" y="70961"/>
                      </a:cubicBezTo>
                      <a:cubicBezTo>
                        <a:pt x="19503" y="76391"/>
                        <a:pt x="9407" y="85344"/>
                        <a:pt x="739" y="9858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2456" name="Google Shape;2456;p50"/>
          <p:cNvGrpSpPr/>
          <p:nvPr/>
        </p:nvGrpSpPr>
        <p:grpSpPr>
          <a:xfrm>
            <a:off x="424429" y="401251"/>
            <a:ext cx="830989" cy="911602"/>
            <a:chOff x="848858" y="802503"/>
            <a:chExt cx="1661977" cy="1823204"/>
          </a:xfrm>
        </p:grpSpPr>
        <p:grpSp>
          <p:nvGrpSpPr>
            <p:cNvPr id="2457" name="Google Shape;2457;p50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458" name="Google Shape;2458;p50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459" name="Google Shape;2459;p50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0" name="Google Shape;2460;p50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61" name="Google Shape;2461;p50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62" name="Google Shape;2462;p50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463" name="Google Shape;2463;p50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4" name="Google Shape;2464;p50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65" name="Google Shape;2465;p50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466" name="Google Shape;2466;p50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467" name="Google Shape;2467;p50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8" name="Google Shape;2468;p50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69" name="Google Shape;2469;p50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470" name="Google Shape;2470;p50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71" name="Google Shape;2471;p50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cap="flat" cmpd="sng" w="22860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72" name="Google Shape;2472;p50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3" name="Google Shape;2473;p50"/>
            <p:cNvGrpSpPr/>
            <p:nvPr/>
          </p:nvGrpSpPr>
          <p:grpSpPr>
            <a:xfrm rot="1662196">
              <a:off x="1130426" y="972965"/>
              <a:ext cx="1098840" cy="1482279"/>
              <a:chOff x="8283797" y="2441867"/>
              <a:chExt cx="597407" cy="805871"/>
            </a:xfrm>
          </p:grpSpPr>
          <p:grpSp>
            <p:nvGrpSpPr>
              <p:cNvPr id="2474" name="Google Shape;2474;p50"/>
              <p:cNvGrpSpPr/>
              <p:nvPr/>
            </p:nvGrpSpPr>
            <p:grpSpPr>
              <a:xfrm>
                <a:off x="8284787" y="2441867"/>
                <a:ext cx="419765" cy="628420"/>
                <a:chOff x="8284787" y="2441867"/>
                <a:chExt cx="419765" cy="628420"/>
              </a:xfrm>
            </p:grpSpPr>
            <p:sp>
              <p:nvSpPr>
                <p:cNvPr id="2475" name="Google Shape;2475;p50"/>
                <p:cNvSpPr/>
                <p:nvPr/>
              </p:nvSpPr>
              <p:spPr>
                <a:xfrm>
                  <a:off x="8299028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29060" y="0"/>
                      </a:moveTo>
                      <a:cubicBezTo>
                        <a:pt x="10296" y="41910"/>
                        <a:pt x="-12659" y="111919"/>
                        <a:pt x="8391" y="186214"/>
                      </a:cubicBezTo>
                      <a:cubicBezTo>
                        <a:pt x="23345" y="238887"/>
                        <a:pt x="54301" y="272129"/>
                        <a:pt x="70494" y="289655"/>
                      </a:cubicBezTo>
                      <a:cubicBezTo>
                        <a:pt x="137740" y="362807"/>
                        <a:pt x="220227" y="461105"/>
                        <a:pt x="329098" y="599980"/>
                      </a:cubicBezTo>
                      <a:cubicBezTo>
                        <a:pt x="349767" y="586169"/>
                        <a:pt x="370436" y="572357"/>
                        <a:pt x="391201" y="558641"/>
                      </a:cubicBezTo>
                      <a:cubicBezTo>
                        <a:pt x="270424" y="372332"/>
                        <a:pt x="149742" y="186119"/>
                        <a:pt x="29060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6" name="Google Shape;2476;p50"/>
                <p:cNvSpPr/>
                <p:nvPr/>
              </p:nvSpPr>
              <p:spPr>
                <a:xfrm>
                  <a:off x="8284787" y="2441867"/>
                  <a:ext cx="419765" cy="628420"/>
                </a:xfrm>
                <a:custGeom>
                  <a:rect b="b" l="l" r="r" t="t"/>
                  <a:pathLst>
                    <a:path extrusionOk="0" h="628420" w="419765">
                      <a:moveTo>
                        <a:pt x="343339" y="628421"/>
                      </a:moveTo>
                      <a:cubicBezTo>
                        <a:pt x="339053" y="628421"/>
                        <a:pt x="334862" y="626516"/>
                        <a:pt x="332099" y="622991"/>
                      </a:cubicBezTo>
                      <a:cubicBezTo>
                        <a:pt x="228086" y="490308"/>
                        <a:pt x="143695" y="389057"/>
                        <a:pt x="74258" y="313524"/>
                      </a:cubicBezTo>
                      <a:cubicBezTo>
                        <a:pt x="56541" y="294284"/>
                        <a:pt x="24633" y="259613"/>
                        <a:pt x="9011" y="204368"/>
                      </a:cubicBezTo>
                      <a:cubicBezTo>
                        <a:pt x="-8038" y="144074"/>
                        <a:pt x="-894" y="78161"/>
                        <a:pt x="30443" y="8438"/>
                      </a:cubicBezTo>
                      <a:cubicBezTo>
                        <a:pt x="32538" y="3676"/>
                        <a:pt x="37206" y="437"/>
                        <a:pt x="42349" y="56"/>
                      </a:cubicBezTo>
                      <a:cubicBezTo>
                        <a:pt x="47588" y="-420"/>
                        <a:pt x="52636" y="2152"/>
                        <a:pt x="55398" y="6533"/>
                      </a:cubicBezTo>
                      <a:lnTo>
                        <a:pt x="417443" y="565079"/>
                      </a:lnTo>
                      <a:cubicBezTo>
                        <a:pt x="421730" y="571652"/>
                        <a:pt x="419920" y="580415"/>
                        <a:pt x="413348" y="584701"/>
                      </a:cubicBezTo>
                      <a:lnTo>
                        <a:pt x="351245" y="626039"/>
                      </a:lnTo>
                      <a:cubicBezTo>
                        <a:pt x="348768" y="627659"/>
                        <a:pt x="346006" y="628421"/>
                        <a:pt x="343339" y="628421"/>
                      </a:cubicBezTo>
                      <a:close/>
                      <a:moveTo>
                        <a:pt x="46254" y="45014"/>
                      </a:moveTo>
                      <a:cubicBezTo>
                        <a:pt x="26538" y="99116"/>
                        <a:pt x="23204" y="149980"/>
                        <a:pt x="36443" y="196557"/>
                      </a:cubicBezTo>
                      <a:cubicBezTo>
                        <a:pt x="50255" y="245325"/>
                        <a:pt x="79115" y="276662"/>
                        <a:pt x="94641" y="293522"/>
                      </a:cubicBezTo>
                      <a:cubicBezTo>
                        <a:pt x="163412" y="368293"/>
                        <a:pt x="245613" y="466686"/>
                        <a:pt x="346387" y="594988"/>
                      </a:cubicBezTo>
                      <a:lnTo>
                        <a:pt x="385725" y="568794"/>
                      </a:lnTo>
                      <a:lnTo>
                        <a:pt x="46254" y="4501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477" name="Google Shape;2477;p50"/>
              <p:cNvSpPr/>
              <p:nvPr/>
            </p:nvSpPr>
            <p:spPr>
              <a:xfrm>
                <a:off x="8299028" y="2465640"/>
                <a:ext cx="391200" cy="599979"/>
              </a:xfrm>
              <a:custGeom>
                <a:rect b="b" l="l" r="r" t="t"/>
                <a:pathLst>
                  <a:path extrusionOk="0" h="599979" w="391200">
                    <a:moveTo>
                      <a:pt x="29060" y="0"/>
                    </a:moveTo>
                    <a:cubicBezTo>
                      <a:pt x="10296" y="41910"/>
                      <a:pt x="-12659" y="111919"/>
                      <a:pt x="8391" y="186214"/>
                    </a:cubicBezTo>
                    <a:cubicBezTo>
                      <a:pt x="23345" y="238887"/>
                      <a:pt x="54301" y="272129"/>
                      <a:pt x="70494" y="289655"/>
                    </a:cubicBezTo>
                    <a:cubicBezTo>
                      <a:pt x="137740" y="362807"/>
                      <a:pt x="220227" y="461105"/>
                      <a:pt x="329098" y="599980"/>
                    </a:cubicBezTo>
                    <a:cubicBezTo>
                      <a:pt x="349767" y="586169"/>
                      <a:pt x="370436" y="572357"/>
                      <a:pt x="391201" y="558641"/>
                    </a:cubicBezTo>
                    <a:cubicBezTo>
                      <a:pt x="270424" y="372332"/>
                      <a:pt x="149742" y="186119"/>
                      <a:pt x="29060" y="0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478" name="Google Shape;2478;p50"/>
              <p:cNvGrpSpPr/>
              <p:nvPr/>
            </p:nvGrpSpPr>
            <p:grpSpPr>
              <a:xfrm>
                <a:off x="8460611" y="2441867"/>
                <a:ext cx="419676" cy="628420"/>
                <a:chOff x="8460611" y="2441867"/>
                <a:chExt cx="419676" cy="628420"/>
              </a:xfrm>
            </p:grpSpPr>
            <p:sp>
              <p:nvSpPr>
                <p:cNvPr id="2479" name="Google Shape;2479;p50"/>
                <p:cNvSpPr/>
                <p:nvPr/>
              </p:nvSpPr>
              <p:spPr>
                <a:xfrm>
                  <a:off x="8474773" y="2456115"/>
                  <a:ext cx="391200" cy="599979"/>
                </a:xfrm>
                <a:custGeom>
                  <a:rect b="b" l="l" r="r" t="t"/>
                  <a:pathLst>
                    <a:path extrusionOk="0" h="599979" w="391200">
                      <a:moveTo>
                        <a:pt x="362141" y="0"/>
                      </a:moveTo>
                      <a:cubicBezTo>
                        <a:pt x="380905" y="41910"/>
                        <a:pt x="403860" y="111919"/>
                        <a:pt x="382810" y="186214"/>
                      </a:cubicBezTo>
                      <a:cubicBezTo>
                        <a:pt x="367855" y="238887"/>
                        <a:pt x="336899" y="272129"/>
                        <a:pt x="320707" y="289655"/>
                      </a:cubicBezTo>
                      <a:cubicBezTo>
                        <a:pt x="253460" y="362807"/>
                        <a:pt x="170974" y="461105"/>
                        <a:pt x="62103" y="599980"/>
                      </a:cubicBezTo>
                      <a:cubicBezTo>
                        <a:pt x="41434" y="586169"/>
                        <a:pt x="20764" y="572357"/>
                        <a:pt x="0" y="558641"/>
                      </a:cubicBezTo>
                      <a:cubicBezTo>
                        <a:pt x="120777" y="372332"/>
                        <a:pt x="241459" y="186119"/>
                        <a:pt x="36214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0" name="Google Shape;2480;p50"/>
                <p:cNvSpPr/>
                <p:nvPr/>
              </p:nvSpPr>
              <p:spPr>
                <a:xfrm>
                  <a:off x="8460611" y="2441867"/>
                  <a:ext cx="419676" cy="628420"/>
                </a:xfrm>
                <a:custGeom>
                  <a:rect b="b" l="l" r="r" t="t"/>
                  <a:pathLst>
                    <a:path extrusionOk="0" h="628420" w="419676">
                      <a:moveTo>
                        <a:pt x="76360" y="628421"/>
                      </a:moveTo>
                      <a:cubicBezTo>
                        <a:pt x="73598" y="628421"/>
                        <a:pt x="70836" y="627659"/>
                        <a:pt x="68455" y="626039"/>
                      </a:cubicBezTo>
                      <a:lnTo>
                        <a:pt x="6351" y="584701"/>
                      </a:lnTo>
                      <a:cubicBezTo>
                        <a:pt x="-126" y="580319"/>
                        <a:pt x="-1935" y="571556"/>
                        <a:pt x="2256" y="565079"/>
                      </a:cubicBezTo>
                      <a:lnTo>
                        <a:pt x="364301" y="6533"/>
                      </a:lnTo>
                      <a:cubicBezTo>
                        <a:pt x="367158" y="2152"/>
                        <a:pt x="372207" y="-420"/>
                        <a:pt x="377350" y="56"/>
                      </a:cubicBezTo>
                      <a:cubicBezTo>
                        <a:pt x="382589" y="437"/>
                        <a:pt x="387161" y="3676"/>
                        <a:pt x="389256" y="8438"/>
                      </a:cubicBezTo>
                      <a:cubicBezTo>
                        <a:pt x="420499" y="78161"/>
                        <a:pt x="427737" y="144074"/>
                        <a:pt x="410688" y="204368"/>
                      </a:cubicBezTo>
                      <a:cubicBezTo>
                        <a:pt x="394971" y="259708"/>
                        <a:pt x="363158" y="294284"/>
                        <a:pt x="346013" y="312857"/>
                      </a:cubicBezTo>
                      <a:cubicBezTo>
                        <a:pt x="275909" y="389057"/>
                        <a:pt x="191613" y="490213"/>
                        <a:pt x="87505" y="622991"/>
                      </a:cubicBezTo>
                      <a:cubicBezTo>
                        <a:pt x="84743" y="626516"/>
                        <a:pt x="80551" y="628421"/>
                        <a:pt x="76360" y="628421"/>
                      </a:cubicBezTo>
                      <a:close/>
                      <a:moveTo>
                        <a:pt x="33974" y="568699"/>
                      </a:moveTo>
                      <a:lnTo>
                        <a:pt x="73312" y="594893"/>
                      </a:lnTo>
                      <a:cubicBezTo>
                        <a:pt x="174087" y="466686"/>
                        <a:pt x="256287" y="368198"/>
                        <a:pt x="324487" y="294188"/>
                      </a:cubicBezTo>
                      <a:cubicBezTo>
                        <a:pt x="340584" y="276662"/>
                        <a:pt x="369444" y="245325"/>
                        <a:pt x="383351" y="196557"/>
                      </a:cubicBezTo>
                      <a:cubicBezTo>
                        <a:pt x="396591" y="149980"/>
                        <a:pt x="393257" y="99116"/>
                        <a:pt x="373540" y="45014"/>
                      </a:cubicBezTo>
                      <a:lnTo>
                        <a:pt x="33974" y="56869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81" name="Google Shape;2481;p50"/>
              <p:cNvGrpSpPr/>
              <p:nvPr/>
            </p:nvGrpSpPr>
            <p:grpSpPr>
              <a:xfrm>
                <a:off x="8283797" y="2970942"/>
                <a:ext cx="597407" cy="276796"/>
                <a:chOff x="8283797" y="2970942"/>
                <a:chExt cx="597407" cy="276796"/>
              </a:xfrm>
            </p:grpSpPr>
            <p:grpSp>
              <p:nvGrpSpPr>
                <p:cNvPr id="2482" name="Google Shape;2482;p50"/>
                <p:cNvGrpSpPr/>
                <p:nvPr/>
              </p:nvGrpSpPr>
              <p:grpSpPr>
                <a:xfrm>
                  <a:off x="8283797" y="2970942"/>
                  <a:ext cx="276796" cy="276796"/>
                  <a:chOff x="8283797" y="2970942"/>
                  <a:chExt cx="276796" cy="276796"/>
                </a:xfrm>
              </p:grpSpPr>
              <p:sp>
                <p:nvSpPr>
                  <p:cNvPr id="2483" name="Google Shape;2483;p50"/>
                  <p:cNvSpPr/>
                  <p:nvPr/>
                </p:nvSpPr>
                <p:spPr>
                  <a:xfrm>
                    <a:off x="8298084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0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0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0" y="0"/>
                        </a:cubicBezTo>
                        <a:close/>
                        <a:moveTo>
                          <a:pt x="124110" y="175831"/>
                        </a:moveTo>
                        <a:cubicBezTo>
                          <a:pt x="95535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5" y="72390"/>
                          <a:pt x="124110" y="72390"/>
                        </a:cubicBezTo>
                        <a:cubicBezTo>
                          <a:pt x="152685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5" y="175831"/>
                          <a:pt x="124110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4" name="Google Shape;2484;p50"/>
                  <p:cNvSpPr/>
                  <p:nvPr/>
                </p:nvSpPr>
                <p:spPr>
                  <a:xfrm>
                    <a:off x="8283797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8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8" y="0"/>
                        </a:cubicBezTo>
                        <a:cubicBezTo>
                          <a:pt x="214693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3" y="276796"/>
                          <a:pt x="138398" y="276796"/>
                        </a:cubicBezTo>
                        <a:close/>
                        <a:moveTo>
                          <a:pt x="138398" y="28575"/>
                        </a:moveTo>
                        <a:cubicBezTo>
                          <a:pt x="77819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19" y="248221"/>
                          <a:pt x="138398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8" y="28575"/>
                        </a:cubicBezTo>
                        <a:close/>
                        <a:moveTo>
                          <a:pt x="138398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8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8" y="204406"/>
                        </a:cubicBezTo>
                        <a:close/>
                        <a:moveTo>
                          <a:pt x="138398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8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8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85" name="Google Shape;2485;p50"/>
                <p:cNvGrpSpPr/>
                <p:nvPr/>
              </p:nvGrpSpPr>
              <p:grpSpPr>
                <a:xfrm>
                  <a:off x="8604408" y="2970942"/>
                  <a:ext cx="276796" cy="276796"/>
                  <a:chOff x="8604408" y="2970942"/>
                  <a:chExt cx="276796" cy="276796"/>
                </a:xfrm>
              </p:grpSpPr>
              <p:sp>
                <p:nvSpPr>
                  <p:cNvPr id="2486" name="Google Shape;2486;p50"/>
                  <p:cNvSpPr/>
                  <p:nvPr/>
                </p:nvSpPr>
                <p:spPr>
                  <a:xfrm>
                    <a:off x="8618696" y="2985229"/>
                    <a:ext cx="248221" cy="248221"/>
                  </a:xfrm>
                  <a:custGeom>
                    <a:rect b="b" l="l" r="r" t="t"/>
                    <a:pathLst>
                      <a:path extrusionOk="0" h="248221" w="248221">
                        <a:moveTo>
                          <a:pt x="124111" y="0"/>
                        </a:moveTo>
                        <a:cubicBezTo>
                          <a:pt x="55531" y="0"/>
                          <a:pt x="0" y="55531"/>
                          <a:pt x="0" y="124111"/>
                        </a:cubicBezTo>
                        <a:cubicBezTo>
                          <a:pt x="0" y="192691"/>
                          <a:pt x="55531" y="248221"/>
                          <a:pt x="124111" y="248221"/>
                        </a:cubicBezTo>
                        <a:cubicBezTo>
                          <a:pt x="192691" y="248221"/>
                          <a:pt x="248221" y="192691"/>
                          <a:pt x="248221" y="124111"/>
                        </a:cubicBezTo>
                        <a:cubicBezTo>
                          <a:pt x="248221" y="55531"/>
                          <a:pt x="192691" y="0"/>
                          <a:pt x="124111" y="0"/>
                        </a:cubicBezTo>
                        <a:close/>
                        <a:moveTo>
                          <a:pt x="124111" y="175831"/>
                        </a:moveTo>
                        <a:cubicBezTo>
                          <a:pt x="95536" y="175831"/>
                          <a:pt x="72390" y="152686"/>
                          <a:pt x="72390" y="124111"/>
                        </a:cubicBezTo>
                        <a:cubicBezTo>
                          <a:pt x="72390" y="95536"/>
                          <a:pt x="95536" y="72390"/>
                          <a:pt x="124111" y="72390"/>
                        </a:cubicBezTo>
                        <a:cubicBezTo>
                          <a:pt x="152686" y="72390"/>
                          <a:pt x="175832" y="95536"/>
                          <a:pt x="175832" y="124111"/>
                        </a:cubicBezTo>
                        <a:cubicBezTo>
                          <a:pt x="175832" y="152686"/>
                          <a:pt x="152686" y="175831"/>
                          <a:pt x="124111" y="17583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87" name="Google Shape;2487;p50"/>
                  <p:cNvSpPr/>
                  <p:nvPr/>
                </p:nvSpPr>
                <p:spPr>
                  <a:xfrm>
                    <a:off x="8604408" y="2970942"/>
                    <a:ext cx="276796" cy="276796"/>
                  </a:xfrm>
                  <a:custGeom>
                    <a:rect b="b" l="l" r="r" t="t"/>
                    <a:pathLst>
                      <a:path extrusionOk="0" h="276796" w="276796">
                        <a:moveTo>
                          <a:pt x="138399" y="276796"/>
                        </a:moveTo>
                        <a:cubicBezTo>
                          <a:pt x="62103" y="276796"/>
                          <a:pt x="0" y="214693"/>
                          <a:pt x="0" y="138398"/>
                        </a:cubicBezTo>
                        <a:cubicBezTo>
                          <a:pt x="0" y="62103"/>
                          <a:pt x="62103" y="0"/>
                          <a:pt x="138399" y="0"/>
                        </a:cubicBezTo>
                        <a:cubicBezTo>
                          <a:pt x="214694" y="0"/>
                          <a:pt x="276796" y="62103"/>
                          <a:pt x="276796" y="138398"/>
                        </a:cubicBezTo>
                        <a:cubicBezTo>
                          <a:pt x="276796" y="214693"/>
                          <a:pt x="214694" y="276796"/>
                          <a:pt x="138399" y="276796"/>
                        </a:cubicBezTo>
                        <a:close/>
                        <a:moveTo>
                          <a:pt x="138399" y="28575"/>
                        </a:moveTo>
                        <a:cubicBezTo>
                          <a:pt x="77820" y="28575"/>
                          <a:pt x="28575" y="77819"/>
                          <a:pt x="28575" y="138398"/>
                        </a:cubicBezTo>
                        <a:cubicBezTo>
                          <a:pt x="28575" y="198977"/>
                          <a:pt x="77820" y="248221"/>
                          <a:pt x="138399" y="248221"/>
                        </a:cubicBezTo>
                        <a:cubicBezTo>
                          <a:pt x="198977" y="248221"/>
                          <a:pt x="248221" y="198977"/>
                          <a:pt x="248221" y="138398"/>
                        </a:cubicBezTo>
                        <a:cubicBezTo>
                          <a:pt x="248221" y="77819"/>
                          <a:pt x="198977" y="28575"/>
                          <a:pt x="138399" y="28575"/>
                        </a:cubicBezTo>
                        <a:close/>
                        <a:moveTo>
                          <a:pt x="138399" y="204406"/>
                        </a:moveTo>
                        <a:cubicBezTo>
                          <a:pt x="102013" y="204406"/>
                          <a:pt x="72390" y="174784"/>
                          <a:pt x="72390" y="138398"/>
                        </a:cubicBezTo>
                        <a:cubicBezTo>
                          <a:pt x="72390" y="102013"/>
                          <a:pt x="102013" y="72390"/>
                          <a:pt x="138399" y="72390"/>
                        </a:cubicBezTo>
                        <a:cubicBezTo>
                          <a:pt x="174784" y="72390"/>
                          <a:pt x="204407" y="102013"/>
                          <a:pt x="204407" y="138398"/>
                        </a:cubicBezTo>
                        <a:cubicBezTo>
                          <a:pt x="204407" y="174784"/>
                          <a:pt x="174784" y="204406"/>
                          <a:pt x="138399" y="204406"/>
                        </a:cubicBezTo>
                        <a:close/>
                        <a:moveTo>
                          <a:pt x="138399" y="100965"/>
                        </a:moveTo>
                        <a:cubicBezTo>
                          <a:pt x="117729" y="100965"/>
                          <a:pt x="100965" y="117729"/>
                          <a:pt x="100965" y="138398"/>
                        </a:cubicBezTo>
                        <a:cubicBezTo>
                          <a:pt x="100965" y="159067"/>
                          <a:pt x="117729" y="175831"/>
                          <a:pt x="138399" y="175831"/>
                        </a:cubicBezTo>
                        <a:cubicBezTo>
                          <a:pt x="159068" y="175831"/>
                          <a:pt x="175832" y="159067"/>
                          <a:pt x="175832" y="138398"/>
                        </a:cubicBezTo>
                        <a:cubicBezTo>
                          <a:pt x="175832" y="117729"/>
                          <a:pt x="159068" y="100965"/>
                          <a:pt x="138399" y="100965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22850" lIns="45725" spcFirstLastPara="1" rIns="45725" wrap="square" tIns="228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488" name="Google Shape;2488;p50"/>
              <p:cNvSpPr/>
              <p:nvPr/>
            </p:nvSpPr>
            <p:spPr>
              <a:xfrm>
                <a:off x="8294846" y="2985229"/>
                <a:ext cx="248221" cy="248221"/>
              </a:xfrm>
              <a:custGeom>
                <a:rect b="b" l="l" r="r" t="t"/>
                <a:pathLst>
                  <a:path extrusionOk="0" h="248221" w="248221">
                    <a:moveTo>
                      <a:pt x="124111" y="0"/>
                    </a:moveTo>
                    <a:cubicBezTo>
                      <a:pt x="55531" y="0"/>
                      <a:pt x="0" y="55531"/>
                      <a:pt x="0" y="124111"/>
                    </a:cubicBezTo>
                    <a:cubicBezTo>
                      <a:pt x="0" y="192691"/>
                      <a:pt x="55531" y="248221"/>
                      <a:pt x="124111" y="248221"/>
                    </a:cubicBezTo>
                    <a:cubicBezTo>
                      <a:pt x="192691" y="248221"/>
                      <a:pt x="248221" y="192691"/>
                      <a:pt x="248221" y="124111"/>
                    </a:cubicBezTo>
                    <a:cubicBezTo>
                      <a:pt x="248221" y="55531"/>
                      <a:pt x="192691" y="0"/>
                      <a:pt x="124111" y="0"/>
                    </a:cubicBezTo>
                    <a:close/>
                    <a:moveTo>
                      <a:pt x="124111" y="175831"/>
                    </a:moveTo>
                    <a:cubicBezTo>
                      <a:pt x="95536" y="175831"/>
                      <a:pt x="72390" y="152686"/>
                      <a:pt x="72390" y="124111"/>
                    </a:cubicBezTo>
                    <a:cubicBezTo>
                      <a:pt x="72390" y="95536"/>
                      <a:pt x="95536" y="72390"/>
                      <a:pt x="124111" y="72390"/>
                    </a:cubicBezTo>
                    <a:cubicBezTo>
                      <a:pt x="152686" y="72390"/>
                      <a:pt x="175832" y="95536"/>
                      <a:pt x="175832" y="124111"/>
                    </a:cubicBezTo>
                    <a:cubicBezTo>
                      <a:pt x="175832" y="152686"/>
                      <a:pt x="152686" y="175831"/>
                      <a:pt x="124111" y="175831"/>
                    </a:cubicBezTo>
                    <a:close/>
                  </a:path>
                </a:pathLst>
              </a:custGeom>
              <a:solidFill>
                <a:srgbClr val="000000">
                  <a:alpha val="941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89" name="Google Shape;2489;p50"/>
          <p:cNvGrpSpPr/>
          <p:nvPr/>
        </p:nvGrpSpPr>
        <p:grpSpPr>
          <a:xfrm>
            <a:off x="7919425" y="501780"/>
            <a:ext cx="768163" cy="710545"/>
            <a:chOff x="5140976" y="802510"/>
            <a:chExt cx="1536327" cy="1421090"/>
          </a:xfrm>
        </p:grpSpPr>
        <p:grpSp>
          <p:nvGrpSpPr>
            <p:cNvPr id="2490" name="Google Shape;2490;p50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491" name="Google Shape;2491;p50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492" name="Google Shape;2492;p50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3" name="Google Shape;2493;p50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4" name="Google Shape;2494;p50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495" name="Google Shape;2495;p50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50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97" name="Google Shape;2497;p50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498" name="Google Shape;2498;p50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9" name="Google Shape;2499;p50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0" name="Google Shape;2500;p50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501" name="Google Shape;2501;p50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2" name="Google Shape;2502;p50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3" name="Google Shape;2503;p50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504" name="Google Shape;2504;p50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5" name="Google Shape;2505;p50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6" name="Google Shape;2506;p50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507" name="Google Shape;2507;p50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8" name="Google Shape;2508;p50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09" name="Google Shape;2509;p50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510" name="Google Shape;2510;p50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1" name="Google Shape;2511;p50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2" name="Google Shape;2512;p50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513" name="Google Shape;2513;p50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4" name="Google Shape;2514;p50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5" name="Google Shape;2515;p50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516" name="Google Shape;2516;p50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7" name="Google Shape;2517;p50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18" name="Google Shape;2518;p50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519" name="Google Shape;2519;p50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0" name="Google Shape;2520;p50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1" name="Google Shape;2521;p50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522" name="Google Shape;2522;p50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3" name="Google Shape;2523;p50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4" name="Google Shape;2524;p50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525" name="Google Shape;2525;p50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6" name="Google Shape;2526;p50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27" name="Google Shape;2527;p50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528" name="Google Shape;2528;p50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9" name="Google Shape;2529;p50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0" name="Google Shape;2530;p50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531" name="Google Shape;2531;p50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2" name="Google Shape;2532;p50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3" name="Google Shape;2533;p50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534" name="Google Shape;2534;p50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5" name="Google Shape;2535;p50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6" name="Google Shape;2536;p50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537" name="Google Shape;2537;p50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8" name="Google Shape;2538;p50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9" name="Google Shape;2539;p50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540" name="Google Shape;2540;p50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1" name="Google Shape;2541;p50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cap="flat" cmpd="sng" w="22860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42" name="Google Shape;2542;p50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2286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43" name="Google Shape;2543;p50"/>
            <p:cNvGrpSpPr/>
            <p:nvPr/>
          </p:nvGrpSpPr>
          <p:grpSpPr>
            <a:xfrm>
              <a:off x="5140976" y="802510"/>
              <a:ext cx="1536327" cy="1421090"/>
              <a:chOff x="1560766" y="5405182"/>
              <a:chExt cx="928687" cy="859028"/>
            </a:xfrm>
          </p:grpSpPr>
          <p:grpSp>
            <p:nvGrpSpPr>
              <p:cNvPr id="2544" name="Google Shape;2544;p50"/>
              <p:cNvGrpSpPr/>
              <p:nvPr/>
            </p:nvGrpSpPr>
            <p:grpSpPr>
              <a:xfrm>
                <a:off x="1580864" y="5520975"/>
                <a:ext cx="202501" cy="481393"/>
                <a:chOff x="1580864" y="5520975"/>
                <a:chExt cx="202501" cy="481393"/>
              </a:xfrm>
            </p:grpSpPr>
            <p:sp>
              <p:nvSpPr>
                <p:cNvPr id="2545" name="Google Shape;2545;p50"/>
                <p:cNvSpPr/>
                <p:nvPr/>
              </p:nvSpPr>
              <p:spPr>
                <a:xfrm>
                  <a:off x="1595151" y="5535262"/>
                  <a:ext cx="173926" cy="452818"/>
                </a:xfrm>
                <a:custGeom>
                  <a:rect b="b" l="l" r="r" t="t"/>
                  <a:pathLst>
                    <a:path extrusionOk="0" h="452818" w="173926">
                      <a:moveTo>
                        <a:pt x="0" y="0"/>
                      </a:moveTo>
                      <a:lnTo>
                        <a:pt x="173926" y="0"/>
                      </a:lnTo>
                      <a:lnTo>
                        <a:pt x="173926" y="452818"/>
                      </a:lnTo>
                      <a:lnTo>
                        <a:pt x="0" y="45281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6" name="Google Shape;2546;p50"/>
                <p:cNvSpPr/>
                <p:nvPr/>
              </p:nvSpPr>
              <p:spPr>
                <a:xfrm>
                  <a:off x="1580864" y="5520975"/>
                  <a:ext cx="202501" cy="481393"/>
                </a:xfrm>
                <a:custGeom>
                  <a:rect b="b" l="l" r="r" t="t"/>
                  <a:pathLst>
                    <a:path extrusionOk="0" h="481393" w="202501">
                      <a:moveTo>
                        <a:pt x="188214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214" y="0"/>
                      </a:lnTo>
                      <a:cubicBezTo>
                        <a:pt x="196120" y="0"/>
                        <a:pt x="202501" y="6382"/>
                        <a:pt x="202501" y="14288"/>
                      </a:cubicBezTo>
                      <a:lnTo>
                        <a:pt x="202501" y="467106"/>
                      </a:lnTo>
                      <a:cubicBezTo>
                        <a:pt x="202501" y="475012"/>
                        <a:pt x="196120" y="481393"/>
                        <a:pt x="188214" y="481393"/>
                      </a:cubicBezTo>
                      <a:close/>
                      <a:moveTo>
                        <a:pt x="28575" y="452818"/>
                      </a:moveTo>
                      <a:lnTo>
                        <a:pt x="173926" y="452818"/>
                      </a:lnTo>
                      <a:lnTo>
                        <a:pt x="173926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47" name="Google Shape;2547;p50"/>
              <p:cNvGrpSpPr/>
              <p:nvPr/>
            </p:nvGrpSpPr>
            <p:grpSpPr>
              <a:xfrm>
                <a:off x="1615001" y="5405182"/>
                <a:ext cx="134227" cy="78931"/>
                <a:chOff x="1615001" y="5405182"/>
                <a:chExt cx="134227" cy="78931"/>
              </a:xfrm>
            </p:grpSpPr>
            <p:sp>
              <p:nvSpPr>
                <p:cNvPr id="2548" name="Google Shape;2548;p50"/>
                <p:cNvSpPr/>
                <p:nvPr/>
              </p:nvSpPr>
              <p:spPr>
                <a:xfrm>
                  <a:off x="1629251" y="5419465"/>
                  <a:ext cx="105727" cy="50360"/>
                </a:xfrm>
                <a:custGeom>
                  <a:rect b="b" l="l" r="r" t="t"/>
                  <a:pathLst>
                    <a:path extrusionOk="0" h="50360" w="105727">
                      <a:moveTo>
                        <a:pt x="105727" y="50361"/>
                      </a:moveTo>
                      <a:lnTo>
                        <a:pt x="0" y="50361"/>
                      </a:lnTo>
                      <a:lnTo>
                        <a:pt x="12478" y="24453"/>
                      </a:lnTo>
                      <a:cubicBezTo>
                        <a:pt x="14954" y="19405"/>
                        <a:pt x="18193" y="15118"/>
                        <a:pt x="22003" y="11594"/>
                      </a:cubicBezTo>
                      <a:cubicBezTo>
                        <a:pt x="42767" y="-7360"/>
                        <a:pt x="79915" y="-3074"/>
                        <a:pt x="93250" y="24453"/>
                      </a:cubicBezTo>
                      <a:lnTo>
                        <a:pt x="105727" y="503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9" name="Google Shape;2549;p50"/>
                <p:cNvSpPr/>
                <p:nvPr/>
              </p:nvSpPr>
              <p:spPr>
                <a:xfrm>
                  <a:off x="1615001" y="5405182"/>
                  <a:ext cx="134227" cy="78931"/>
                </a:xfrm>
                <a:custGeom>
                  <a:rect b="b" l="l" r="r" t="t"/>
                  <a:pathLst>
                    <a:path extrusionOk="0" h="78931" w="134227">
                      <a:moveTo>
                        <a:pt x="119977" y="78931"/>
                      </a:moveTo>
                      <a:lnTo>
                        <a:pt x="14250" y="78931"/>
                      </a:lnTo>
                      <a:cubicBezTo>
                        <a:pt x="9297" y="78931"/>
                        <a:pt x="4725" y="76359"/>
                        <a:pt x="2153" y="72263"/>
                      </a:cubicBezTo>
                      <a:cubicBezTo>
                        <a:pt x="-419" y="68168"/>
                        <a:pt x="-704" y="62929"/>
                        <a:pt x="1391" y="58452"/>
                      </a:cubicBezTo>
                      <a:lnTo>
                        <a:pt x="13869" y="32544"/>
                      </a:lnTo>
                      <a:cubicBezTo>
                        <a:pt x="17108" y="25972"/>
                        <a:pt x="21394" y="20257"/>
                        <a:pt x="26537" y="15400"/>
                      </a:cubicBezTo>
                      <a:cubicBezTo>
                        <a:pt x="40348" y="2826"/>
                        <a:pt x="59875" y="-2508"/>
                        <a:pt x="78925" y="1112"/>
                      </a:cubicBezTo>
                      <a:cubicBezTo>
                        <a:pt x="97308" y="4636"/>
                        <a:pt x="112453" y="16066"/>
                        <a:pt x="120359" y="32449"/>
                      </a:cubicBezTo>
                      <a:lnTo>
                        <a:pt x="132836" y="58357"/>
                      </a:lnTo>
                      <a:cubicBezTo>
                        <a:pt x="134932" y="62738"/>
                        <a:pt x="134646" y="67977"/>
                        <a:pt x="132074" y="72168"/>
                      </a:cubicBezTo>
                      <a:cubicBezTo>
                        <a:pt x="129407" y="76455"/>
                        <a:pt x="124835" y="78931"/>
                        <a:pt x="119977" y="78931"/>
                      </a:cubicBezTo>
                      <a:close/>
                      <a:moveTo>
                        <a:pt x="36919" y="50356"/>
                      </a:moveTo>
                      <a:lnTo>
                        <a:pt x="97213" y="50356"/>
                      </a:lnTo>
                      <a:lnTo>
                        <a:pt x="94641" y="44927"/>
                      </a:lnTo>
                      <a:cubicBezTo>
                        <a:pt x="89212" y="33687"/>
                        <a:pt x="79115" y="30258"/>
                        <a:pt x="73496" y="29210"/>
                      </a:cubicBezTo>
                      <a:cubicBezTo>
                        <a:pt x="63494" y="27210"/>
                        <a:pt x="52826" y="30068"/>
                        <a:pt x="45873" y="36449"/>
                      </a:cubicBezTo>
                      <a:cubicBezTo>
                        <a:pt x="43301" y="38831"/>
                        <a:pt x="41206" y="41688"/>
                        <a:pt x="39491" y="45022"/>
                      </a:cubicBezTo>
                      <a:lnTo>
                        <a:pt x="36919" y="503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0" name="Google Shape;2550;p50"/>
              <p:cNvGrpSpPr/>
              <p:nvPr/>
            </p:nvGrpSpPr>
            <p:grpSpPr>
              <a:xfrm>
                <a:off x="1580941" y="5455538"/>
                <a:ext cx="202347" cy="99441"/>
                <a:chOff x="1580941" y="5455538"/>
                <a:chExt cx="202347" cy="99441"/>
              </a:xfrm>
            </p:grpSpPr>
            <p:sp>
              <p:nvSpPr>
                <p:cNvPr id="2551" name="Google Shape;2551;p50"/>
                <p:cNvSpPr/>
                <p:nvPr/>
              </p:nvSpPr>
              <p:spPr>
                <a:xfrm>
                  <a:off x="1595222" y="5469826"/>
                  <a:ext cx="173785" cy="70866"/>
                </a:xfrm>
                <a:custGeom>
                  <a:rect b="b" l="l" r="r" t="t"/>
                  <a:pathLst>
                    <a:path extrusionOk="0" h="70866" w="173785">
                      <a:moveTo>
                        <a:pt x="173761" y="70390"/>
                      </a:moveTo>
                      <a:cubicBezTo>
                        <a:pt x="173856" y="70675"/>
                        <a:pt x="173666" y="70866"/>
                        <a:pt x="173380" y="70866"/>
                      </a:cubicBezTo>
                      <a:lnTo>
                        <a:pt x="406" y="70866"/>
                      </a:lnTo>
                      <a:cubicBezTo>
                        <a:pt x="120" y="70866"/>
                        <a:pt x="-70" y="70675"/>
                        <a:pt x="25" y="70390"/>
                      </a:cubicBezTo>
                      <a:lnTo>
                        <a:pt x="2406" y="65437"/>
                      </a:ln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1380" y="65437"/>
                      </a:lnTo>
                      <a:lnTo>
                        <a:pt x="173761" y="7039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2" name="Google Shape;2552;p50"/>
                <p:cNvSpPr/>
                <p:nvPr/>
              </p:nvSpPr>
              <p:spPr>
                <a:xfrm>
                  <a:off x="1580941" y="5455538"/>
                  <a:ext cx="202347" cy="99441"/>
                </a:xfrm>
                <a:custGeom>
                  <a:rect b="b" l="l" r="r" t="t"/>
                  <a:pathLst>
                    <a:path extrusionOk="0" h="99441" w="202347">
                      <a:moveTo>
                        <a:pt x="187661" y="99441"/>
                      </a:moveTo>
                      <a:lnTo>
                        <a:pt x="14687" y="99441"/>
                      </a:lnTo>
                      <a:cubicBezTo>
                        <a:pt x="10115" y="99441"/>
                        <a:pt x="5448" y="97060"/>
                        <a:pt x="2781" y="93440"/>
                      </a:cubicBezTo>
                      <a:cubicBezTo>
                        <a:pt x="114" y="89821"/>
                        <a:pt x="-744" y="84677"/>
                        <a:pt x="685" y="80296"/>
                      </a:cubicBezTo>
                      <a:cubicBezTo>
                        <a:pt x="876" y="79724"/>
                        <a:pt x="1161" y="79057"/>
                        <a:pt x="1447" y="78486"/>
                      </a:cubicBezTo>
                      <a:lnTo>
                        <a:pt x="35451" y="8096"/>
                      </a:lnTo>
                      <a:cubicBezTo>
                        <a:pt x="37832" y="3143"/>
                        <a:pt x="42881" y="0"/>
                        <a:pt x="48310" y="0"/>
                      </a:cubicBezTo>
                      <a:lnTo>
                        <a:pt x="154037" y="0"/>
                      </a:lnTo>
                      <a:cubicBezTo>
                        <a:pt x="159562" y="0"/>
                        <a:pt x="164515" y="3143"/>
                        <a:pt x="166896" y="8096"/>
                      </a:cubicBezTo>
                      <a:lnTo>
                        <a:pt x="200901" y="78486"/>
                      </a:lnTo>
                      <a:cubicBezTo>
                        <a:pt x="201186" y="79057"/>
                        <a:pt x="201377" y="79629"/>
                        <a:pt x="201662" y="80296"/>
                      </a:cubicBezTo>
                      <a:cubicBezTo>
                        <a:pt x="203091" y="84677"/>
                        <a:pt x="202234" y="89725"/>
                        <a:pt x="199567" y="93440"/>
                      </a:cubicBezTo>
                      <a:cubicBezTo>
                        <a:pt x="196900" y="97155"/>
                        <a:pt x="192233" y="99441"/>
                        <a:pt x="187661" y="99441"/>
                      </a:cubicBezTo>
                      <a:close/>
                      <a:moveTo>
                        <a:pt x="36785" y="70866"/>
                      </a:moveTo>
                      <a:lnTo>
                        <a:pt x="165468" y="70866"/>
                      </a:lnTo>
                      <a:lnTo>
                        <a:pt x="144989" y="28575"/>
                      </a:lnTo>
                      <a:lnTo>
                        <a:pt x="57168" y="28575"/>
                      </a:lnTo>
                      <a:lnTo>
                        <a:pt x="36785" y="7086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3" name="Google Shape;2553;p50"/>
              <p:cNvGrpSpPr/>
              <p:nvPr/>
            </p:nvGrpSpPr>
            <p:grpSpPr>
              <a:xfrm>
                <a:off x="1757076" y="5521165"/>
                <a:ext cx="202596" cy="481393"/>
                <a:chOff x="1757076" y="5521165"/>
                <a:chExt cx="202596" cy="481393"/>
              </a:xfrm>
            </p:grpSpPr>
            <p:sp>
              <p:nvSpPr>
                <p:cNvPr id="2554" name="Google Shape;2554;p50"/>
                <p:cNvSpPr/>
                <p:nvPr/>
              </p:nvSpPr>
              <p:spPr>
                <a:xfrm>
                  <a:off x="177136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5" name="Google Shape;2555;p50"/>
                <p:cNvSpPr/>
                <p:nvPr/>
              </p:nvSpPr>
              <p:spPr>
                <a:xfrm>
                  <a:off x="175707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6" name="Google Shape;2556;p50"/>
              <p:cNvGrpSpPr/>
              <p:nvPr/>
            </p:nvGrpSpPr>
            <p:grpSpPr>
              <a:xfrm>
                <a:off x="1791213" y="5405437"/>
                <a:ext cx="134227" cy="78867"/>
                <a:chOff x="1791213" y="5405437"/>
                <a:chExt cx="134227" cy="78867"/>
              </a:xfrm>
            </p:grpSpPr>
            <p:sp>
              <p:nvSpPr>
                <p:cNvPr id="2557" name="Google Shape;2557;p50"/>
                <p:cNvSpPr/>
                <p:nvPr/>
              </p:nvSpPr>
              <p:spPr>
                <a:xfrm>
                  <a:off x="180546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8" name="Google Shape;2558;p50"/>
                <p:cNvSpPr/>
                <p:nvPr/>
              </p:nvSpPr>
              <p:spPr>
                <a:xfrm>
                  <a:off x="179121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7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59" name="Google Shape;2559;p50"/>
              <p:cNvGrpSpPr/>
              <p:nvPr/>
            </p:nvGrpSpPr>
            <p:grpSpPr>
              <a:xfrm>
                <a:off x="1757267" y="5455729"/>
                <a:ext cx="202343" cy="99535"/>
                <a:chOff x="1757267" y="5455729"/>
                <a:chExt cx="202343" cy="99535"/>
              </a:xfrm>
            </p:grpSpPr>
            <p:sp>
              <p:nvSpPr>
                <p:cNvPr id="2560" name="Google Shape;2560;p50"/>
                <p:cNvSpPr/>
                <p:nvPr/>
              </p:nvSpPr>
              <p:spPr>
                <a:xfrm>
                  <a:off x="177143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6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1" name="Google Shape;2561;p50"/>
                <p:cNvSpPr/>
                <p:nvPr/>
              </p:nvSpPr>
              <p:spPr>
                <a:xfrm>
                  <a:off x="1757267" y="5455729"/>
                  <a:ext cx="202343" cy="99535"/>
                </a:xfrm>
                <a:custGeom>
                  <a:rect b="b" l="l" r="r" t="t"/>
                  <a:pathLst>
                    <a:path extrusionOk="0" h="99535" w="202343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1" y="0"/>
                      </a:cubicBezTo>
                      <a:lnTo>
                        <a:pt x="154019" y="0"/>
                      </a:lnTo>
                      <a:cubicBezTo>
                        <a:pt x="159544" y="0"/>
                        <a:pt x="164496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771"/>
                        <a:pt x="201073" y="78962"/>
                        <a:pt x="201263" y="79247"/>
                      </a:cubicBezTo>
                      <a:cubicBezTo>
                        <a:pt x="203073" y="83629"/>
                        <a:pt x="202596" y="89059"/>
                        <a:pt x="199929" y="93059"/>
                      </a:cubicBezTo>
                      <a:cubicBezTo>
                        <a:pt x="197167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2" name="Google Shape;2562;p50"/>
              <p:cNvGrpSpPr/>
              <p:nvPr/>
            </p:nvGrpSpPr>
            <p:grpSpPr>
              <a:xfrm>
                <a:off x="1931003" y="5526594"/>
                <a:ext cx="202596" cy="481393"/>
                <a:chOff x="1931003" y="5526594"/>
                <a:chExt cx="202596" cy="481393"/>
              </a:xfrm>
            </p:grpSpPr>
            <p:sp>
              <p:nvSpPr>
                <p:cNvPr id="2563" name="Google Shape;2563;p50"/>
                <p:cNvSpPr/>
                <p:nvPr/>
              </p:nvSpPr>
              <p:spPr>
                <a:xfrm>
                  <a:off x="1945386" y="5540977"/>
                  <a:ext cx="173926" cy="452723"/>
                </a:xfrm>
                <a:custGeom>
                  <a:rect b="b" l="l" r="r" t="t"/>
                  <a:pathLst>
                    <a:path extrusionOk="0" h="452723" w="173926">
                      <a:moveTo>
                        <a:pt x="173926" y="162973"/>
                      </a:moveTo>
                      <a:lnTo>
                        <a:pt x="173926" y="452724"/>
                      </a:lnTo>
                      <a:lnTo>
                        <a:pt x="0" y="452724"/>
                      </a:lnTo>
                      <a:lnTo>
                        <a:pt x="0" y="0"/>
                      </a:lnTo>
                      <a:lnTo>
                        <a:pt x="173926" y="0"/>
                      </a:lnTo>
                      <a:lnTo>
                        <a:pt x="173926" y="111347"/>
                      </a:lnTo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4" name="Google Shape;2564;p50"/>
                <p:cNvSpPr/>
                <p:nvPr/>
              </p:nvSpPr>
              <p:spPr>
                <a:xfrm>
                  <a:off x="1931003" y="5526594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4"/>
                      </a:moveTo>
                      <a:lnTo>
                        <a:pt x="14288" y="481394"/>
                      </a:lnTo>
                      <a:cubicBezTo>
                        <a:pt x="6382" y="481394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125635"/>
                      </a:lnTo>
                      <a:cubicBezTo>
                        <a:pt x="202597" y="133541"/>
                        <a:pt x="196215" y="139922"/>
                        <a:pt x="188309" y="139922"/>
                      </a:cubicBezTo>
                      <a:cubicBezTo>
                        <a:pt x="180404" y="139922"/>
                        <a:pt x="174022" y="133541"/>
                        <a:pt x="174022" y="125635"/>
                      </a:cubicBez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9"/>
                      </a:lnTo>
                      <a:lnTo>
                        <a:pt x="174022" y="452819"/>
                      </a:lnTo>
                      <a:lnTo>
                        <a:pt x="174022" y="177261"/>
                      </a:lnTo>
                      <a:cubicBezTo>
                        <a:pt x="174022" y="169355"/>
                        <a:pt x="180404" y="162973"/>
                        <a:pt x="188309" y="162973"/>
                      </a:cubicBezTo>
                      <a:cubicBezTo>
                        <a:pt x="196215" y="162973"/>
                        <a:pt x="202597" y="169355"/>
                        <a:pt x="202597" y="177261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215" y="481394"/>
                        <a:pt x="188309" y="48139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5" name="Google Shape;2565;p50"/>
              <p:cNvGrpSpPr/>
              <p:nvPr/>
            </p:nvGrpSpPr>
            <p:grpSpPr>
              <a:xfrm>
                <a:off x="1965235" y="5405437"/>
                <a:ext cx="134227" cy="78867"/>
                <a:chOff x="1965235" y="5405437"/>
                <a:chExt cx="134227" cy="78867"/>
              </a:xfrm>
            </p:grpSpPr>
            <p:sp>
              <p:nvSpPr>
                <p:cNvPr id="2566" name="Google Shape;2566;p50"/>
                <p:cNvSpPr/>
                <p:nvPr/>
              </p:nvSpPr>
              <p:spPr>
                <a:xfrm>
                  <a:off x="1979485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7" name="Google Shape;2567;p50"/>
                <p:cNvSpPr/>
                <p:nvPr/>
              </p:nvSpPr>
              <p:spPr>
                <a:xfrm>
                  <a:off x="1965235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67114" y="0"/>
                        <a:pt x="67114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835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lnTo>
                        <a:pt x="67114" y="28575"/>
                      </a:ln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68" name="Google Shape;2568;p50"/>
              <p:cNvGrpSpPr/>
              <p:nvPr/>
            </p:nvGrpSpPr>
            <p:grpSpPr>
              <a:xfrm>
                <a:off x="1931256" y="5455729"/>
                <a:ext cx="202281" cy="99535"/>
                <a:chOff x="1931256" y="5455729"/>
                <a:chExt cx="202281" cy="99535"/>
              </a:xfrm>
            </p:grpSpPr>
            <p:sp>
              <p:nvSpPr>
                <p:cNvPr id="2569" name="Google Shape;2569;p50"/>
                <p:cNvSpPr/>
                <p:nvPr/>
              </p:nvSpPr>
              <p:spPr>
                <a:xfrm>
                  <a:off x="1945456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0" name="Google Shape;2570;p50"/>
                <p:cNvSpPr/>
                <p:nvPr/>
              </p:nvSpPr>
              <p:spPr>
                <a:xfrm>
                  <a:off x="1931256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6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1" name="Google Shape;2571;p50"/>
              <p:cNvGrpSpPr/>
              <p:nvPr/>
            </p:nvGrpSpPr>
            <p:grpSpPr>
              <a:xfrm>
                <a:off x="2099210" y="5526690"/>
                <a:ext cx="202601" cy="481298"/>
                <a:chOff x="2099210" y="5526690"/>
                <a:chExt cx="202601" cy="481298"/>
              </a:xfrm>
            </p:grpSpPr>
            <p:sp>
              <p:nvSpPr>
                <p:cNvPr id="2572" name="Google Shape;2572;p50"/>
                <p:cNvSpPr/>
                <p:nvPr/>
              </p:nvSpPr>
              <p:spPr>
                <a:xfrm>
                  <a:off x="2113502" y="5540977"/>
                  <a:ext cx="174021" cy="452723"/>
                </a:xfrm>
                <a:custGeom>
                  <a:rect b="b" l="l" r="r" t="t"/>
                  <a:pathLst>
                    <a:path extrusionOk="0" h="452723" w="174021">
                      <a:moveTo>
                        <a:pt x="1619" y="108871"/>
                      </a:moveTo>
                      <a:lnTo>
                        <a:pt x="0" y="0"/>
                      </a:lnTo>
                      <a:lnTo>
                        <a:pt x="174022" y="0"/>
                      </a:lnTo>
                      <a:lnTo>
                        <a:pt x="174022" y="452724"/>
                      </a:lnTo>
                      <a:lnTo>
                        <a:pt x="0" y="452724"/>
                      </a:lnTo>
                      <a:lnTo>
                        <a:pt x="1619" y="163449"/>
                      </a:lnTo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3" name="Google Shape;2573;p50"/>
                <p:cNvSpPr/>
                <p:nvPr/>
              </p:nvSpPr>
              <p:spPr>
                <a:xfrm>
                  <a:off x="2099210" y="5526690"/>
                  <a:ext cx="202601" cy="481298"/>
                </a:xfrm>
                <a:custGeom>
                  <a:rect b="b" l="l" r="r" t="t"/>
                  <a:pathLst>
                    <a:path extrusionOk="0" h="481298" w="202601">
                      <a:moveTo>
                        <a:pt x="188314" y="481299"/>
                      </a:moveTo>
                      <a:lnTo>
                        <a:pt x="14292" y="481299"/>
                      </a:lnTo>
                      <a:cubicBezTo>
                        <a:pt x="10482" y="481299"/>
                        <a:pt x="6862" y="479774"/>
                        <a:pt x="4195" y="477108"/>
                      </a:cubicBezTo>
                      <a:cubicBezTo>
                        <a:pt x="1528" y="474440"/>
                        <a:pt x="4" y="470726"/>
                        <a:pt x="4" y="466916"/>
                      </a:cubicBezTo>
                      <a:lnTo>
                        <a:pt x="1528" y="177641"/>
                      </a:lnTo>
                      <a:cubicBezTo>
                        <a:pt x="1528" y="169736"/>
                        <a:pt x="7910" y="163449"/>
                        <a:pt x="15816" y="163449"/>
                      </a:cubicBezTo>
                      <a:cubicBezTo>
                        <a:pt x="15816" y="163449"/>
                        <a:pt x="15816" y="163449"/>
                        <a:pt x="15911" y="163449"/>
                      </a:cubicBezTo>
                      <a:cubicBezTo>
                        <a:pt x="23817" y="163449"/>
                        <a:pt x="30198" y="169926"/>
                        <a:pt x="30103" y="177832"/>
                      </a:cubicBezTo>
                      <a:lnTo>
                        <a:pt x="28579" y="452819"/>
                      </a:lnTo>
                      <a:lnTo>
                        <a:pt x="173931" y="452819"/>
                      </a:lnTo>
                      <a:lnTo>
                        <a:pt x="173931" y="28575"/>
                      </a:lnTo>
                      <a:lnTo>
                        <a:pt x="28770" y="28575"/>
                      </a:lnTo>
                      <a:lnTo>
                        <a:pt x="30103" y="122968"/>
                      </a:lnTo>
                      <a:cubicBezTo>
                        <a:pt x="30198" y="130873"/>
                        <a:pt x="23912" y="137351"/>
                        <a:pt x="16006" y="137446"/>
                      </a:cubicBezTo>
                      <a:cubicBezTo>
                        <a:pt x="8101" y="138017"/>
                        <a:pt x="1623" y="131255"/>
                        <a:pt x="1528" y="123349"/>
                      </a:cubicBezTo>
                      <a:lnTo>
                        <a:pt x="4" y="14478"/>
                      </a:lnTo>
                      <a:cubicBezTo>
                        <a:pt x="-91" y="10668"/>
                        <a:pt x="1433" y="6954"/>
                        <a:pt x="4100" y="4286"/>
                      </a:cubicBezTo>
                      <a:cubicBezTo>
                        <a:pt x="6767" y="1620"/>
                        <a:pt x="10482" y="0"/>
                        <a:pt x="14292" y="0"/>
                      </a:cubicBezTo>
                      <a:lnTo>
                        <a:pt x="188314" y="0"/>
                      </a:lnTo>
                      <a:cubicBezTo>
                        <a:pt x="196219" y="0"/>
                        <a:pt x="202601" y="6382"/>
                        <a:pt x="202601" y="14288"/>
                      </a:cubicBezTo>
                      <a:lnTo>
                        <a:pt x="202601" y="467106"/>
                      </a:lnTo>
                      <a:cubicBezTo>
                        <a:pt x="202601" y="474917"/>
                        <a:pt x="196219" y="481299"/>
                        <a:pt x="188314" y="48129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4" name="Google Shape;2574;p50"/>
              <p:cNvGrpSpPr/>
              <p:nvPr/>
            </p:nvGrpSpPr>
            <p:grpSpPr>
              <a:xfrm>
                <a:off x="2133447" y="5405437"/>
                <a:ext cx="134227" cy="78867"/>
                <a:chOff x="2133447" y="5405437"/>
                <a:chExt cx="134227" cy="78867"/>
              </a:xfrm>
            </p:grpSpPr>
            <p:sp>
              <p:nvSpPr>
                <p:cNvPr id="2575" name="Google Shape;2575;p50"/>
                <p:cNvSpPr/>
                <p:nvPr/>
              </p:nvSpPr>
              <p:spPr>
                <a:xfrm>
                  <a:off x="2147696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8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8" y="5024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6" name="Google Shape;2576;p50"/>
                <p:cNvSpPr/>
                <p:nvPr/>
              </p:nvSpPr>
              <p:spPr>
                <a:xfrm>
                  <a:off x="2133447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104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8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486"/>
                        <a:pt x="124835" y="78867"/>
                        <a:pt x="119977" y="78867"/>
                      </a:cubicBezTo>
                      <a:close/>
                      <a:moveTo>
                        <a:pt x="36919" y="50292"/>
                      </a:moveTo>
                      <a:lnTo>
                        <a:pt x="97117" y="50292"/>
                      </a:lnTo>
                      <a:lnTo>
                        <a:pt x="94546" y="44958"/>
                      </a:lnTo>
                      <a:cubicBezTo>
                        <a:pt x="89593" y="34671"/>
                        <a:pt x="79306" y="28575"/>
                        <a:pt x="67019" y="28575"/>
                      </a:cubicBezTo>
                      <a:cubicBezTo>
                        <a:pt x="54731" y="28575"/>
                        <a:pt x="44444" y="34671"/>
                        <a:pt x="39491" y="44958"/>
                      </a:cubicBezTo>
                      <a:lnTo>
                        <a:pt x="36919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7" name="Google Shape;2577;p50"/>
              <p:cNvGrpSpPr/>
              <p:nvPr/>
            </p:nvGrpSpPr>
            <p:grpSpPr>
              <a:xfrm>
                <a:off x="2099467" y="5455729"/>
                <a:ext cx="202281" cy="99535"/>
                <a:chOff x="2099467" y="5455729"/>
                <a:chExt cx="202281" cy="99535"/>
              </a:xfrm>
            </p:grpSpPr>
            <p:sp>
              <p:nvSpPr>
                <p:cNvPr id="2578" name="Google Shape;2578;p50"/>
                <p:cNvSpPr/>
                <p:nvPr/>
              </p:nvSpPr>
              <p:spPr>
                <a:xfrm>
                  <a:off x="2113572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6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9" name="Google Shape;2579;p50"/>
                <p:cNvSpPr/>
                <p:nvPr/>
              </p:nvSpPr>
              <p:spPr>
                <a:xfrm>
                  <a:off x="2099467" y="5455729"/>
                  <a:ext cx="202281" cy="99535"/>
                </a:xfrm>
                <a:custGeom>
                  <a:rect b="b" l="l" r="r" t="t"/>
                  <a:pathLst>
                    <a:path extrusionOk="0" h="99535" w="202281">
                      <a:moveTo>
                        <a:pt x="187580" y="99536"/>
                      </a:moveTo>
                      <a:lnTo>
                        <a:pt x="14606" y="99536"/>
                      </a:lnTo>
                      <a:cubicBezTo>
                        <a:pt x="9844" y="99536"/>
                        <a:pt x="5081" y="96964"/>
                        <a:pt x="2414" y="93059"/>
                      </a:cubicBezTo>
                      <a:cubicBezTo>
                        <a:pt x="-253" y="89059"/>
                        <a:pt x="-729" y="83725"/>
                        <a:pt x="1081" y="79247"/>
                      </a:cubicBezTo>
                      <a:lnTo>
                        <a:pt x="35371" y="8096"/>
                      </a:lnTo>
                      <a:cubicBezTo>
                        <a:pt x="37752" y="3143"/>
                        <a:pt x="42800" y="0"/>
                        <a:pt x="48229" y="0"/>
                      </a:cubicBezTo>
                      <a:lnTo>
                        <a:pt x="153957" y="0"/>
                      </a:lnTo>
                      <a:cubicBezTo>
                        <a:pt x="159481" y="0"/>
                        <a:pt x="164434" y="3143"/>
                        <a:pt x="166815" y="8096"/>
                      </a:cubicBezTo>
                      <a:lnTo>
                        <a:pt x="200820" y="78486"/>
                      </a:lnTo>
                      <a:cubicBezTo>
                        <a:pt x="200915" y="78771"/>
                        <a:pt x="201010" y="78962"/>
                        <a:pt x="201201" y="79247"/>
                      </a:cubicBezTo>
                      <a:cubicBezTo>
                        <a:pt x="203011" y="83629"/>
                        <a:pt x="202534" y="89059"/>
                        <a:pt x="199867" y="93059"/>
                      </a:cubicBezTo>
                      <a:cubicBezTo>
                        <a:pt x="197105" y="96964"/>
                        <a:pt x="192343" y="99536"/>
                        <a:pt x="187580" y="99536"/>
                      </a:cubicBezTo>
                      <a:close/>
                      <a:moveTo>
                        <a:pt x="36704" y="70961"/>
                      </a:moveTo>
                      <a:lnTo>
                        <a:pt x="165387" y="70961"/>
                      </a:lnTo>
                      <a:lnTo>
                        <a:pt x="144908" y="28575"/>
                      </a:lnTo>
                      <a:lnTo>
                        <a:pt x="57088" y="28575"/>
                      </a:lnTo>
                      <a:lnTo>
                        <a:pt x="36704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0" name="Google Shape;2580;p50"/>
              <p:cNvGrpSpPr/>
              <p:nvPr/>
            </p:nvGrpSpPr>
            <p:grpSpPr>
              <a:xfrm>
                <a:off x="2273236" y="5521165"/>
                <a:ext cx="202596" cy="481393"/>
                <a:chOff x="2273236" y="5521165"/>
                <a:chExt cx="202596" cy="481393"/>
              </a:xfrm>
            </p:grpSpPr>
            <p:sp>
              <p:nvSpPr>
                <p:cNvPr id="2581" name="Google Shape;2581;p50"/>
                <p:cNvSpPr/>
                <p:nvPr/>
              </p:nvSpPr>
              <p:spPr>
                <a:xfrm>
                  <a:off x="2287524" y="5535453"/>
                  <a:ext cx="174021" cy="452818"/>
                </a:xfrm>
                <a:custGeom>
                  <a:rect b="b" l="l" r="r" t="t"/>
                  <a:pathLst>
                    <a:path extrusionOk="0" h="452818" w="174021">
                      <a:moveTo>
                        <a:pt x="0" y="0"/>
                      </a:moveTo>
                      <a:lnTo>
                        <a:pt x="174022" y="0"/>
                      </a:lnTo>
                      <a:lnTo>
                        <a:pt x="174022" y="452819"/>
                      </a:lnTo>
                      <a:lnTo>
                        <a:pt x="0" y="452819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2" name="Google Shape;2582;p50"/>
                <p:cNvSpPr/>
                <p:nvPr/>
              </p:nvSpPr>
              <p:spPr>
                <a:xfrm>
                  <a:off x="2273236" y="5521165"/>
                  <a:ext cx="202596" cy="481393"/>
                </a:xfrm>
                <a:custGeom>
                  <a:rect b="b" l="l" r="r" t="t"/>
                  <a:pathLst>
                    <a:path extrusionOk="0" h="481393" w="202596">
                      <a:moveTo>
                        <a:pt x="188309" y="481393"/>
                      </a:moveTo>
                      <a:lnTo>
                        <a:pt x="14288" y="481393"/>
                      </a:lnTo>
                      <a:cubicBezTo>
                        <a:pt x="6382" y="481393"/>
                        <a:pt x="0" y="475012"/>
                        <a:pt x="0" y="467106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188309" y="0"/>
                      </a:lnTo>
                      <a:cubicBezTo>
                        <a:pt x="196215" y="0"/>
                        <a:pt x="202597" y="6382"/>
                        <a:pt x="202597" y="14288"/>
                      </a:cubicBezTo>
                      <a:lnTo>
                        <a:pt x="202597" y="467106"/>
                      </a:lnTo>
                      <a:cubicBezTo>
                        <a:pt x="202597" y="475012"/>
                        <a:pt x="196120" y="481393"/>
                        <a:pt x="188309" y="481393"/>
                      </a:cubicBezTo>
                      <a:close/>
                      <a:moveTo>
                        <a:pt x="28575" y="452818"/>
                      </a:moveTo>
                      <a:lnTo>
                        <a:pt x="174022" y="452818"/>
                      </a:lnTo>
                      <a:lnTo>
                        <a:pt x="174022" y="28575"/>
                      </a:lnTo>
                      <a:lnTo>
                        <a:pt x="28575" y="28575"/>
                      </a:lnTo>
                      <a:lnTo>
                        <a:pt x="28575" y="4528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3" name="Google Shape;2583;p50"/>
              <p:cNvGrpSpPr/>
              <p:nvPr/>
            </p:nvGrpSpPr>
            <p:grpSpPr>
              <a:xfrm>
                <a:off x="2307373" y="5405437"/>
                <a:ext cx="134227" cy="78867"/>
                <a:chOff x="2307373" y="5405437"/>
                <a:chExt cx="134227" cy="78867"/>
              </a:xfrm>
            </p:grpSpPr>
            <p:sp>
              <p:nvSpPr>
                <p:cNvPr id="2584" name="Google Shape;2584;p50"/>
                <p:cNvSpPr/>
                <p:nvPr/>
              </p:nvSpPr>
              <p:spPr>
                <a:xfrm>
                  <a:off x="2321623" y="5419772"/>
                  <a:ext cx="105727" cy="50244"/>
                </a:xfrm>
                <a:custGeom>
                  <a:rect b="b" l="l" r="r" t="t"/>
                  <a:pathLst>
                    <a:path extrusionOk="0" h="50244" w="105727">
                      <a:moveTo>
                        <a:pt x="105727" y="50244"/>
                      </a:moveTo>
                      <a:lnTo>
                        <a:pt x="0" y="50244"/>
                      </a:lnTo>
                      <a:lnTo>
                        <a:pt x="12478" y="24432"/>
                      </a:lnTo>
                      <a:cubicBezTo>
                        <a:pt x="28289" y="-8144"/>
                        <a:pt x="77533" y="-8144"/>
                        <a:pt x="93250" y="24432"/>
                      </a:cubicBezTo>
                      <a:lnTo>
                        <a:pt x="105727" y="50244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5" name="Google Shape;2585;p50"/>
                <p:cNvSpPr/>
                <p:nvPr/>
              </p:nvSpPr>
              <p:spPr>
                <a:xfrm>
                  <a:off x="2307373" y="5405437"/>
                  <a:ext cx="134227" cy="78867"/>
                </a:xfrm>
                <a:custGeom>
                  <a:rect b="b" l="l" r="r" t="t"/>
                  <a:pathLst>
                    <a:path extrusionOk="0" h="78867" w="134227">
                      <a:moveTo>
                        <a:pt x="119977" y="78867"/>
                      </a:moveTo>
                      <a:lnTo>
                        <a:pt x="14250" y="78867"/>
                      </a:lnTo>
                      <a:cubicBezTo>
                        <a:pt x="9297" y="78867"/>
                        <a:pt x="4725" y="76295"/>
                        <a:pt x="2153" y="72200"/>
                      </a:cubicBezTo>
                      <a:cubicBezTo>
                        <a:pt x="-419" y="68009"/>
                        <a:pt x="-704" y="62865"/>
                        <a:pt x="1391" y="58388"/>
                      </a:cubicBezTo>
                      <a:lnTo>
                        <a:pt x="13869" y="32575"/>
                      </a:lnTo>
                      <a:cubicBezTo>
                        <a:pt x="23585" y="12478"/>
                        <a:pt x="43968" y="0"/>
                        <a:pt x="67114" y="0"/>
                      </a:cubicBezTo>
                      <a:cubicBezTo>
                        <a:pt x="90260" y="0"/>
                        <a:pt x="110643" y="12478"/>
                        <a:pt x="120359" y="32575"/>
                      </a:cubicBezTo>
                      <a:lnTo>
                        <a:pt x="132836" y="58484"/>
                      </a:lnTo>
                      <a:cubicBezTo>
                        <a:pt x="134932" y="62865"/>
                        <a:pt x="134646" y="68104"/>
                        <a:pt x="132074" y="72295"/>
                      </a:cubicBezTo>
                      <a:cubicBezTo>
                        <a:pt x="129502" y="76391"/>
                        <a:pt x="124931" y="78867"/>
                        <a:pt x="119977" y="78867"/>
                      </a:cubicBezTo>
                      <a:close/>
                      <a:moveTo>
                        <a:pt x="37015" y="50292"/>
                      </a:moveTo>
                      <a:lnTo>
                        <a:pt x="97213" y="50292"/>
                      </a:lnTo>
                      <a:lnTo>
                        <a:pt x="94641" y="44958"/>
                      </a:lnTo>
                      <a:cubicBezTo>
                        <a:pt x="89688" y="34671"/>
                        <a:pt x="79401" y="28575"/>
                        <a:pt x="67114" y="28575"/>
                      </a:cubicBezTo>
                      <a:cubicBezTo>
                        <a:pt x="54827" y="28575"/>
                        <a:pt x="44540" y="34671"/>
                        <a:pt x="39586" y="44958"/>
                      </a:cubicBezTo>
                      <a:lnTo>
                        <a:pt x="37015" y="502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6" name="Google Shape;2586;p50"/>
              <p:cNvGrpSpPr/>
              <p:nvPr/>
            </p:nvGrpSpPr>
            <p:grpSpPr>
              <a:xfrm>
                <a:off x="2273427" y="5455729"/>
                <a:ext cx="202310" cy="99535"/>
                <a:chOff x="2273427" y="5455729"/>
                <a:chExt cx="202310" cy="99535"/>
              </a:xfrm>
            </p:grpSpPr>
            <p:sp>
              <p:nvSpPr>
                <p:cNvPr id="2587" name="Google Shape;2587;p50"/>
                <p:cNvSpPr/>
                <p:nvPr/>
              </p:nvSpPr>
              <p:spPr>
                <a:xfrm>
                  <a:off x="2287594" y="5470016"/>
                  <a:ext cx="173785" cy="70960"/>
                </a:xfrm>
                <a:custGeom>
                  <a:rect b="b" l="l" r="r" t="t"/>
                  <a:pathLst>
                    <a:path extrusionOk="0" h="70960" w="173785">
                      <a:moveTo>
                        <a:pt x="173761" y="70389"/>
                      </a:moveTo>
                      <a:cubicBezTo>
                        <a:pt x="173856" y="70675"/>
                        <a:pt x="173665" y="70961"/>
                        <a:pt x="173380" y="70961"/>
                      </a:cubicBezTo>
                      <a:lnTo>
                        <a:pt x="406" y="70961"/>
                      </a:lnTo>
                      <a:cubicBezTo>
                        <a:pt x="120" y="70961"/>
                        <a:pt x="-70" y="70675"/>
                        <a:pt x="25" y="70389"/>
                      </a:cubicBezTo>
                      <a:lnTo>
                        <a:pt x="34029" y="0"/>
                      </a:lnTo>
                      <a:lnTo>
                        <a:pt x="139757" y="0"/>
                      </a:lnTo>
                      <a:lnTo>
                        <a:pt x="173761" y="7038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88" name="Google Shape;2588;p50"/>
                <p:cNvSpPr/>
                <p:nvPr/>
              </p:nvSpPr>
              <p:spPr>
                <a:xfrm>
                  <a:off x="2273427" y="5455729"/>
                  <a:ext cx="202310" cy="99535"/>
                </a:xfrm>
                <a:custGeom>
                  <a:rect b="b" l="l" r="r" t="t"/>
                  <a:pathLst>
                    <a:path extrusionOk="0" h="99535" w="202310">
                      <a:moveTo>
                        <a:pt x="187547" y="99536"/>
                      </a:moveTo>
                      <a:lnTo>
                        <a:pt x="14573" y="99536"/>
                      </a:lnTo>
                      <a:cubicBezTo>
                        <a:pt x="9715" y="99536"/>
                        <a:pt x="4858" y="96869"/>
                        <a:pt x="2286" y="92869"/>
                      </a:cubicBezTo>
                      <a:cubicBezTo>
                        <a:pt x="-286" y="88868"/>
                        <a:pt x="-762" y="83344"/>
                        <a:pt x="1238" y="78867"/>
                      </a:cubicBezTo>
                      <a:lnTo>
                        <a:pt x="35433" y="8096"/>
                      </a:lnTo>
                      <a:cubicBezTo>
                        <a:pt x="37814" y="3143"/>
                        <a:pt x="42862" y="0"/>
                        <a:pt x="48292" y="0"/>
                      </a:cubicBezTo>
                      <a:lnTo>
                        <a:pt x="154019" y="0"/>
                      </a:lnTo>
                      <a:cubicBezTo>
                        <a:pt x="159543" y="0"/>
                        <a:pt x="164497" y="3143"/>
                        <a:pt x="166878" y="8096"/>
                      </a:cubicBezTo>
                      <a:lnTo>
                        <a:pt x="200882" y="78486"/>
                      </a:lnTo>
                      <a:cubicBezTo>
                        <a:pt x="200977" y="78581"/>
                        <a:pt x="200977" y="78771"/>
                        <a:pt x="201072" y="78867"/>
                      </a:cubicBezTo>
                      <a:cubicBezTo>
                        <a:pt x="203073" y="83248"/>
                        <a:pt x="202597" y="88772"/>
                        <a:pt x="200025" y="92869"/>
                      </a:cubicBezTo>
                      <a:cubicBezTo>
                        <a:pt x="197453" y="96964"/>
                        <a:pt x="192405" y="99536"/>
                        <a:pt x="187547" y="99536"/>
                      </a:cubicBezTo>
                      <a:close/>
                      <a:moveTo>
                        <a:pt x="36766" y="70961"/>
                      </a:moveTo>
                      <a:lnTo>
                        <a:pt x="165449" y="70961"/>
                      </a:lnTo>
                      <a:lnTo>
                        <a:pt x="144970" y="28575"/>
                      </a:lnTo>
                      <a:lnTo>
                        <a:pt x="57150" y="28575"/>
                      </a:lnTo>
                      <a:lnTo>
                        <a:pt x="36766" y="709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89" name="Google Shape;2589;p50"/>
              <p:cNvGrpSpPr/>
              <p:nvPr/>
            </p:nvGrpSpPr>
            <p:grpSpPr>
              <a:xfrm>
                <a:off x="1560766" y="5782817"/>
                <a:ext cx="928687" cy="481393"/>
                <a:chOff x="1560766" y="5782817"/>
                <a:chExt cx="928687" cy="481393"/>
              </a:xfrm>
            </p:grpSpPr>
            <p:sp>
              <p:nvSpPr>
                <p:cNvPr id="2590" name="Google Shape;2590;p50"/>
                <p:cNvSpPr/>
                <p:nvPr/>
              </p:nvSpPr>
              <p:spPr>
                <a:xfrm>
                  <a:off x="1575054" y="5797104"/>
                  <a:ext cx="900112" cy="452818"/>
                </a:xfrm>
                <a:custGeom>
                  <a:rect b="b" l="l" r="r" t="t"/>
                  <a:pathLst>
                    <a:path extrusionOk="0" h="452818" w="900112">
                      <a:moveTo>
                        <a:pt x="900113" y="0"/>
                      </a:moveTo>
                      <a:lnTo>
                        <a:pt x="900113" y="325850"/>
                      </a:lnTo>
                      <a:cubicBezTo>
                        <a:pt x="900113" y="395668"/>
                        <a:pt x="842963" y="452818"/>
                        <a:pt x="773144" y="452818"/>
                      </a:cubicBezTo>
                      <a:lnTo>
                        <a:pt x="126968" y="452818"/>
                      </a:lnTo>
                      <a:cubicBezTo>
                        <a:pt x="108966" y="452818"/>
                        <a:pt x="91726" y="449009"/>
                        <a:pt x="76200" y="442150"/>
                      </a:cubicBezTo>
                      <a:cubicBezTo>
                        <a:pt x="31433" y="422529"/>
                        <a:pt x="0" y="377666"/>
                        <a:pt x="0" y="325850"/>
                      </a:cubicBezTo>
                      <a:lnTo>
                        <a:pt x="0" y="0"/>
                      </a:lnTo>
                      <a:lnTo>
                        <a:pt x="90011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1" name="Google Shape;2591;p50"/>
                <p:cNvSpPr/>
                <p:nvPr/>
              </p:nvSpPr>
              <p:spPr>
                <a:xfrm>
                  <a:off x="1560766" y="5782817"/>
                  <a:ext cx="928687" cy="481393"/>
                </a:xfrm>
                <a:custGeom>
                  <a:rect b="b" l="l" r="r" t="t"/>
                  <a:pathLst>
                    <a:path extrusionOk="0" h="481393" w="928687">
                      <a:moveTo>
                        <a:pt x="787432" y="481393"/>
                      </a:moveTo>
                      <a:lnTo>
                        <a:pt x="141256" y="481393"/>
                      </a:lnTo>
                      <a:cubicBezTo>
                        <a:pt x="121634" y="481393"/>
                        <a:pt x="102584" y="477393"/>
                        <a:pt x="84677" y="469487"/>
                      </a:cubicBezTo>
                      <a:cubicBezTo>
                        <a:pt x="33242" y="446913"/>
                        <a:pt x="0" y="396145"/>
                        <a:pt x="0" y="340138"/>
                      </a:cubicBezTo>
                      <a:lnTo>
                        <a:pt x="0" y="14288"/>
                      </a:lnTo>
                      <a:cubicBezTo>
                        <a:pt x="0" y="6382"/>
                        <a:pt x="6382" y="0"/>
                        <a:pt x="14288" y="0"/>
                      </a:cubicBezTo>
                      <a:lnTo>
                        <a:pt x="914400" y="0"/>
                      </a:lnTo>
                      <a:cubicBezTo>
                        <a:pt x="922306" y="0"/>
                        <a:pt x="928688" y="6382"/>
                        <a:pt x="928688" y="14288"/>
                      </a:cubicBezTo>
                      <a:lnTo>
                        <a:pt x="928688" y="340138"/>
                      </a:lnTo>
                      <a:cubicBezTo>
                        <a:pt x="928688" y="418052"/>
                        <a:pt x="865346" y="481393"/>
                        <a:pt x="787432" y="481393"/>
                      </a:cubicBezTo>
                      <a:close/>
                      <a:moveTo>
                        <a:pt x="28575" y="28575"/>
                      </a:moveTo>
                      <a:lnTo>
                        <a:pt x="28575" y="340138"/>
                      </a:lnTo>
                      <a:cubicBezTo>
                        <a:pt x="28575" y="384810"/>
                        <a:pt x="55150" y="425387"/>
                        <a:pt x="96203" y="443389"/>
                      </a:cubicBezTo>
                      <a:cubicBezTo>
                        <a:pt x="110490" y="449675"/>
                        <a:pt x="125539" y="452818"/>
                        <a:pt x="141256" y="452818"/>
                      </a:cubicBezTo>
                      <a:lnTo>
                        <a:pt x="787432" y="452818"/>
                      </a:lnTo>
                      <a:cubicBezTo>
                        <a:pt x="849535" y="452818"/>
                        <a:pt x="900113" y="402241"/>
                        <a:pt x="900113" y="340138"/>
                      </a:cubicBezTo>
                      <a:lnTo>
                        <a:pt x="900113" y="28575"/>
                      </a:lnTo>
                      <a:lnTo>
                        <a:pt x="28575" y="2857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92" name="Google Shape;2592;p50"/>
              <p:cNvGrpSpPr/>
              <p:nvPr/>
            </p:nvGrpSpPr>
            <p:grpSpPr>
              <a:xfrm>
                <a:off x="1724405" y="5870161"/>
                <a:ext cx="612267" cy="284988"/>
                <a:chOff x="1724405" y="5870161"/>
                <a:chExt cx="612267" cy="284988"/>
              </a:xfrm>
            </p:grpSpPr>
            <p:sp>
              <p:nvSpPr>
                <p:cNvPr id="2593" name="Google Shape;2593;p50"/>
                <p:cNvSpPr/>
                <p:nvPr/>
              </p:nvSpPr>
              <p:spPr>
                <a:xfrm>
                  <a:off x="1738693" y="5884449"/>
                  <a:ext cx="583691" cy="256413"/>
                </a:xfrm>
                <a:custGeom>
                  <a:rect b="b" l="l" r="r" t="t"/>
                  <a:pathLst>
                    <a:path extrusionOk="0" h="256413" w="583691">
                      <a:moveTo>
                        <a:pt x="583692" y="128207"/>
                      </a:moveTo>
                      <a:cubicBezTo>
                        <a:pt x="583692" y="199013"/>
                        <a:pt x="453028" y="256413"/>
                        <a:pt x="291846" y="256413"/>
                      </a:cubicBezTo>
                      <a:cubicBezTo>
                        <a:pt x="130664" y="256413"/>
                        <a:pt x="0" y="199013"/>
                        <a:pt x="0" y="128207"/>
                      </a:cubicBezTo>
                      <a:cubicBezTo>
                        <a:pt x="0" y="57400"/>
                        <a:pt x="130664" y="0"/>
                        <a:pt x="291846" y="0"/>
                      </a:cubicBezTo>
                      <a:cubicBezTo>
                        <a:pt x="453028" y="0"/>
                        <a:pt x="583692" y="57400"/>
                        <a:pt x="583692" y="12820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94" name="Google Shape;2594;p50"/>
                <p:cNvSpPr/>
                <p:nvPr/>
              </p:nvSpPr>
              <p:spPr>
                <a:xfrm>
                  <a:off x="1724405" y="5870161"/>
                  <a:ext cx="612267" cy="284988"/>
                </a:xfrm>
                <a:custGeom>
                  <a:rect b="b" l="l" r="r" t="t"/>
                  <a:pathLst>
                    <a:path extrusionOk="0" h="284988" w="612267">
                      <a:moveTo>
                        <a:pt x="306134" y="284988"/>
                      </a:moveTo>
                      <a:cubicBezTo>
                        <a:pt x="134493" y="284988"/>
                        <a:pt x="0" y="222409"/>
                        <a:pt x="0" y="142494"/>
                      </a:cubicBezTo>
                      <a:cubicBezTo>
                        <a:pt x="0" y="62579"/>
                        <a:pt x="134493" y="0"/>
                        <a:pt x="306134" y="0"/>
                      </a:cubicBezTo>
                      <a:cubicBezTo>
                        <a:pt x="477774" y="0"/>
                        <a:pt x="612267" y="62579"/>
                        <a:pt x="612267" y="142494"/>
                      </a:cubicBezTo>
                      <a:cubicBezTo>
                        <a:pt x="612267" y="222409"/>
                        <a:pt x="477774" y="284988"/>
                        <a:pt x="306134" y="284988"/>
                      </a:cubicBezTo>
                      <a:close/>
                      <a:moveTo>
                        <a:pt x="306134" y="28575"/>
                      </a:moveTo>
                      <a:cubicBezTo>
                        <a:pt x="140113" y="28575"/>
                        <a:pt x="28575" y="87439"/>
                        <a:pt x="28575" y="142494"/>
                      </a:cubicBezTo>
                      <a:cubicBezTo>
                        <a:pt x="28575" y="197549"/>
                        <a:pt x="140113" y="256413"/>
                        <a:pt x="306134" y="256413"/>
                      </a:cubicBezTo>
                      <a:cubicBezTo>
                        <a:pt x="472154" y="256413"/>
                        <a:pt x="583692" y="197549"/>
                        <a:pt x="583692" y="142494"/>
                      </a:cubicBezTo>
                      <a:cubicBezTo>
                        <a:pt x="583692" y="87439"/>
                        <a:pt x="472154" y="28575"/>
                        <a:pt x="306134" y="285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22850" lIns="45725" spcFirstLastPara="1" rIns="45725" wrap="square" tIns="228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595" name="Google Shape;2595;p50"/>
              <p:cNvSpPr/>
              <p:nvPr/>
            </p:nvSpPr>
            <p:spPr>
              <a:xfrm>
                <a:off x="1575054" y="5431059"/>
                <a:ext cx="76200" cy="808196"/>
              </a:xfrm>
              <a:custGeom>
                <a:rect b="b" l="l" r="r" t="t"/>
                <a:pathLst>
                  <a:path extrusionOk="0" h="808196" w="76200">
                    <a:moveTo>
                      <a:pt x="76200" y="0"/>
                    </a:moveTo>
                    <a:lnTo>
                      <a:pt x="76200" y="808196"/>
                    </a:lnTo>
                    <a:cubicBezTo>
                      <a:pt x="31433" y="788575"/>
                      <a:pt x="0" y="743712"/>
                      <a:pt x="0" y="691896"/>
                    </a:cubicBezTo>
                    <a:lnTo>
                      <a:pt x="0" y="366046"/>
                    </a:lnTo>
                    <a:lnTo>
                      <a:pt x="20098" y="366046"/>
                    </a:lnTo>
                    <a:lnTo>
                      <a:pt x="20098" y="104204"/>
                    </a:lnTo>
                    <a:lnTo>
                      <a:pt x="22574" y="104204"/>
                    </a:lnTo>
                    <a:lnTo>
                      <a:pt x="54197" y="38767"/>
                    </a:lnTo>
                    <a:lnTo>
                      <a:pt x="66675" y="12859"/>
                    </a:lnTo>
                    <a:cubicBezTo>
                      <a:pt x="69151" y="7811"/>
                      <a:pt x="72390" y="3524"/>
                      <a:pt x="76200" y="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22850" lIns="45725" spcFirstLastPara="1" rIns="45725" wrap="square" tIns="228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51"/>
          <p:cNvSpPr/>
          <p:nvPr/>
        </p:nvSpPr>
        <p:spPr>
          <a:xfrm rot="10800000">
            <a:off x="-75975" y="-39140"/>
            <a:ext cx="3509452" cy="1137819"/>
          </a:xfrm>
          <a:custGeom>
            <a:rect b="b" l="l" r="r" t="t"/>
            <a:pathLst>
              <a:path extrusionOk="0" h="7088" w="21862">
                <a:moveTo>
                  <a:pt x="20392" y="0"/>
                </a:moveTo>
                <a:cubicBezTo>
                  <a:pt x="19697" y="0"/>
                  <a:pt x="19010" y="139"/>
                  <a:pt x="18446" y="437"/>
                </a:cubicBezTo>
                <a:cubicBezTo>
                  <a:pt x="17368" y="1003"/>
                  <a:pt x="16913" y="1997"/>
                  <a:pt x="16387" y="2893"/>
                </a:cubicBezTo>
                <a:cubicBezTo>
                  <a:pt x="15861" y="3789"/>
                  <a:pt x="15050" y="4733"/>
                  <a:pt x="13753" y="4924"/>
                </a:cubicBezTo>
                <a:cubicBezTo>
                  <a:pt x="13587" y="4948"/>
                  <a:pt x="13420" y="4959"/>
                  <a:pt x="13253" y="4959"/>
                </a:cubicBezTo>
                <a:cubicBezTo>
                  <a:pt x="12545" y="4959"/>
                  <a:pt x="11838" y="4765"/>
                  <a:pt x="11156" y="4596"/>
                </a:cubicBezTo>
                <a:cubicBezTo>
                  <a:pt x="10391" y="4408"/>
                  <a:pt x="9551" y="4258"/>
                  <a:pt x="8748" y="4258"/>
                </a:cubicBezTo>
                <a:cubicBezTo>
                  <a:pt x="8042" y="4258"/>
                  <a:pt x="7365" y="4373"/>
                  <a:pt x="6793" y="4680"/>
                </a:cubicBezTo>
                <a:cubicBezTo>
                  <a:pt x="5978" y="5117"/>
                  <a:pt x="5461" y="5904"/>
                  <a:pt x="4593" y="6207"/>
                </a:cubicBezTo>
                <a:cubicBezTo>
                  <a:pt x="4569" y="6215"/>
                  <a:pt x="4545" y="6224"/>
                  <a:pt x="4519" y="6231"/>
                </a:cubicBezTo>
                <a:cubicBezTo>
                  <a:pt x="4407" y="6267"/>
                  <a:pt x="4286" y="6293"/>
                  <a:pt x="4160" y="6310"/>
                </a:cubicBezTo>
                <a:cubicBezTo>
                  <a:pt x="4052" y="6325"/>
                  <a:pt x="3944" y="6331"/>
                  <a:pt x="3836" y="6331"/>
                </a:cubicBezTo>
                <a:cubicBezTo>
                  <a:pt x="3306" y="6331"/>
                  <a:pt x="2774" y="6185"/>
                  <a:pt x="2236" y="6169"/>
                </a:cubicBezTo>
                <a:cubicBezTo>
                  <a:pt x="2205" y="6168"/>
                  <a:pt x="2173" y="6167"/>
                  <a:pt x="2142" y="6167"/>
                </a:cubicBezTo>
                <a:cubicBezTo>
                  <a:pt x="1432" y="6167"/>
                  <a:pt x="726" y="6406"/>
                  <a:pt x="265" y="6805"/>
                </a:cubicBezTo>
                <a:cubicBezTo>
                  <a:pt x="165" y="6893"/>
                  <a:pt x="77" y="6988"/>
                  <a:pt x="1" y="7088"/>
                </a:cubicBezTo>
                <a:lnTo>
                  <a:pt x="21862" y="7088"/>
                </a:lnTo>
                <a:lnTo>
                  <a:pt x="21862" y="210"/>
                </a:lnTo>
                <a:cubicBezTo>
                  <a:pt x="21397" y="73"/>
                  <a:pt x="20892" y="0"/>
                  <a:pt x="20392" y="0"/>
                </a:cubicBez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51"/>
          <p:cNvSpPr/>
          <p:nvPr/>
        </p:nvSpPr>
        <p:spPr>
          <a:xfrm rot="10800000">
            <a:off x="7073611" y="4276678"/>
            <a:ext cx="2111739" cy="1036366"/>
          </a:xfrm>
          <a:custGeom>
            <a:rect b="b" l="l" r="r" t="t"/>
            <a:pathLst>
              <a:path extrusionOk="0" h="6456" w="13155">
                <a:moveTo>
                  <a:pt x="1821" y="0"/>
                </a:moveTo>
                <a:lnTo>
                  <a:pt x="1821" y="3"/>
                </a:lnTo>
                <a:lnTo>
                  <a:pt x="0" y="4"/>
                </a:lnTo>
                <a:lnTo>
                  <a:pt x="0" y="222"/>
                </a:lnTo>
                <a:lnTo>
                  <a:pt x="0" y="1236"/>
                </a:lnTo>
                <a:lnTo>
                  <a:pt x="0" y="2358"/>
                </a:lnTo>
                <a:lnTo>
                  <a:pt x="1" y="3370"/>
                </a:lnTo>
                <a:lnTo>
                  <a:pt x="1" y="4493"/>
                </a:lnTo>
                <a:lnTo>
                  <a:pt x="1" y="5504"/>
                </a:lnTo>
                <a:lnTo>
                  <a:pt x="1" y="6178"/>
                </a:lnTo>
                <a:cubicBezTo>
                  <a:pt x="369" y="6349"/>
                  <a:pt x="770" y="6456"/>
                  <a:pt x="1177" y="6456"/>
                </a:cubicBezTo>
                <a:cubicBezTo>
                  <a:pt x="1363" y="6456"/>
                  <a:pt x="1550" y="6434"/>
                  <a:pt x="1736" y="6385"/>
                </a:cubicBezTo>
                <a:cubicBezTo>
                  <a:pt x="1764" y="6378"/>
                  <a:pt x="1794" y="6370"/>
                  <a:pt x="1822" y="6361"/>
                </a:cubicBezTo>
                <a:cubicBezTo>
                  <a:pt x="1843" y="6355"/>
                  <a:pt x="1862" y="6348"/>
                  <a:pt x="1882" y="6342"/>
                </a:cubicBezTo>
                <a:cubicBezTo>
                  <a:pt x="2342" y="6188"/>
                  <a:pt x="2719" y="5901"/>
                  <a:pt x="3050" y="5558"/>
                </a:cubicBezTo>
                <a:cubicBezTo>
                  <a:pt x="3068" y="5540"/>
                  <a:pt x="3085" y="5522"/>
                  <a:pt x="3102" y="5503"/>
                </a:cubicBezTo>
                <a:cubicBezTo>
                  <a:pt x="3398" y="5189"/>
                  <a:pt x="3657" y="4831"/>
                  <a:pt x="3908" y="4490"/>
                </a:cubicBezTo>
                <a:cubicBezTo>
                  <a:pt x="3908" y="4490"/>
                  <a:pt x="3909" y="4490"/>
                  <a:pt x="3909" y="4489"/>
                </a:cubicBezTo>
                <a:cubicBezTo>
                  <a:pt x="3923" y="4471"/>
                  <a:pt x="3936" y="4455"/>
                  <a:pt x="3949" y="4436"/>
                </a:cubicBezTo>
                <a:cubicBezTo>
                  <a:pt x="4217" y="4078"/>
                  <a:pt x="4522" y="3714"/>
                  <a:pt x="4875" y="3424"/>
                </a:cubicBezTo>
                <a:cubicBezTo>
                  <a:pt x="4897" y="3405"/>
                  <a:pt x="4919" y="3387"/>
                  <a:pt x="4942" y="3369"/>
                </a:cubicBezTo>
                <a:cubicBezTo>
                  <a:pt x="5319" y="3071"/>
                  <a:pt x="5750" y="2859"/>
                  <a:pt x="6248" y="2826"/>
                </a:cubicBezTo>
                <a:cubicBezTo>
                  <a:pt x="6296" y="2822"/>
                  <a:pt x="6344" y="2821"/>
                  <a:pt x="6391" y="2821"/>
                </a:cubicBezTo>
                <a:cubicBezTo>
                  <a:pt x="7025" y="2821"/>
                  <a:pt x="7616" y="3105"/>
                  <a:pt x="8200" y="3368"/>
                </a:cubicBezTo>
                <a:cubicBezTo>
                  <a:pt x="8240" y="3387"/>
                  <a:pt x="8281" y="3405"/>
                  <a:pt x="8323" y="3423"/>
                </a:cubicBezTo>
                <a:cubicBezTo>
                  <a:pt x="8382" y="3449"/>
                  <a:pt x="8442" y="3475"/>
                  <a:pt x="8501" y="3501"/>
                </a:cubicBezTo>
                <a:cubicBezTo>
                  <a:pt x="9052" y="3734"/>
                  <a:pt x="9659" y="3908"/>
                  <a:pt x="10259" y="3908"/>
                </a:cubicBezTo>
                <a:cubicBezTo>
                  <a:pt x="10487" y="3908"/>
                  <a:pt x="10715" y="3882"/>
                  <a:pt x="10937" y="3826"/>
                </a:cubicBezTo>
                <a:cubicBezTo>
                  <a:pt x="11253" y="3746"/>
                  <a:pt x="11547" y="3604"/>
                  <a:pt x="11810" y="3423"/>
                </a:cubicBezTo>
                <a:cubicBezTo>
                  <a:pt x="11835" y="3405"/>
                  <a:pt x="11861" y="3387"/>
                  <a:pt x="11886" y="3368"/>
                </a:cubicBezTo>
                <a:cubicBezTo>
                  <a:pt x="11986" y="3295"/>
                  <a:pt x="12081" y="3217"/>
                  <a:pt x="12169" y="3134"/>
                </a:cubicBezTo>
                <a:cubicBezTo>
                  <a:pt x="12416" y="2906"/>
                  <a:pt x="12624" y="2641"/>
                  <a:pt x="12783" y="2355"/>
                </a:cubicBezTo>
                <a:cubicBezTo>
                  <a:pt x="12794" y="2337"/>
                  <a:pt x="12805" y="2319"/>
                  <a:pt x="12814" y="2300"/>
                </a:cubicBezTo>
                <a:cubicBezTo>
                  <a:pt x="12983" y="1983"/>
                  <a:pt x="13095" y="1639"/>
                  <a:pt x="13135" y="1287"/>
                </a:cubicBezTo>
                <a:cubicBezTo>
                  <a:pt x="13137" y="1269"/>
                  <a:pt x="13139" y="1251"/>
                  <a:pt x="13141" y="1232"/>
                </a:cubicBezTo>
                <a:cubicBezTo>
                  <a:pt x="13152" y="1109"/>
                  <a:pt x="13155" y="984"/>
                  <a:pt x="13149" y="860"/>
                </a:cubicBezTo>
                <a:cubicBezTo>
                  <a:pt x="13137" y="644"/>
                  <a:pt x="13096" y="428"/>
                  <a:pt x="13028" y="222"/>
                </a:cubicBezTo>
                <a:cubicBezTo>
                  <a:pt x="13023" y="204"/>
                  <a:pt x="13017" y="185"/>
                  <a:pt x="13010" y="167"/>
                </a:cubicBezTo>
                <a:cubicBezTo>
                  <a:pt x="12991" y="111"/>
                  <a:pt x="12969" y="56"/>
                  <a:pt x="12946" y="1"/>
                </a:cubicBezTo>
                <a:lnTo>
                  <a:pt x="1880" y="3"/>
                </a:lnTo>
                <a:lnTo>
                  <a:pt x="1880" y="0"/>
                </a:lnTo>
                <a:close/>
              </a:path>
            </a:pathLst>
          </a:custGeom>
          <a:solidFill>
            <a:schemeClr val="lt2">
              <a:alpha val="486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51"/>
          <p:cNvSpPr/>
          <p:nvPr/>
        </p:nvSpPr>
        <p:spPr>
          <a:xfrm rot="10800000">
            <a:off x="-322222" y="3911478"/>
            <a:ext cx="4631379" cy="1561772"/>
          </a:xfrm>
          <a:custGeom>
            <a:rect b="b" l="l" r="r" t="t"/>
            <a:pathLst>
              <a:path extrusionOk="0" h="9729" w="28851">
                <a:moveTo>
                  <a:pt x="943" y="0"/>
                </a:moveTo>
                <a:cubicBezTo>
                  <a:pt x="631" y="0"/>
                  <a:pt x="337" y="87"/>
                  <a:pt x="179" y="380"/>
                </a:cubicBezTo>
                <a:cubicBezTo>
                  <a:pt x="1" y="711"/>
                  <a:pt x="78" y="1189"/>
                  <a:pt x="451" y="1303"/>
                </a:cubicBezTo>
                <a:cubicBezTo>
                  <a:pt x="355" y="2313"/>
                  <a:pt x="452" y="3522"/>
                  <a:pt x="1499" y="3989"/>
                </a:cubicBezTo>
                <a:cubicBezTo>
                  <a:pt x="1785" y="4117"/>
                  <a:pt x="2088" y="4165"/>
                  <a:pt x="2396" y="4165"/>
                </a:cubicBezTo>
                <a:cubicBezTo>
                  <a:pt x="3000" y="4165"/>
                  <a:pt x="3625" y="3981"/>
                  <a:pt x="4188" y="3848"/>
                </a:cubicBezTo>
                <a:cubicBezTo>
                  <a:pt x="4624" y="3745"/>
                  <a:pt x="5112" y="3633"/>
                  <a:pt x="5582" y="3633"/>
                </a:cubicBezTo>
                <a:cubicBezTo>
                  <a:pt x="6044" y="3633"/>
                  <a:pt x="6489" y="3741"/>
                  <a:pt x="6852" y="4069"/>
                </a:cubicBezTo>
                <a:cubicBezTo>
                  <a:pt x="7560" y="4711"/>
                  <a:pt x="7722" y="5737"/>
                  <a:pt x="8257" y="6500"/>
                </a:cubicBezTo>
                <a:cubicBezTo>
                  <a:pt x="8521" y="6876"/>
                  <a:pt x="8874" y="7178"/>
                  <a:pt x="9322" y="7300"/>
                </a:cubicBezTo>
                <a:cubicBezTo>
                  <a:pt x="9482" y="7344"/>
                  <a:pt x="9645" y="7363"/>
                  <a:pt x="9808" y="7363"/>
                </a:cubicBezTo>
                <a:cubicBezTo>
                  <a:pt x="10078" y="7363"/>
                  <a:pt x="10348" y="7310"/>
                  <a:pt x="10606" y="7231"/>
                </a:cubicBezTo>
                <a:cubicBezTo>
                  <a:pt x="11498" y="6959"/>
                  <a:pt x="12280" y="6380"/>
                  <a:pt x="13194" y="6184"/>
                </a:cubicBezTo>
                <a:cubicBezTo>
                  <a:pt x="13322" y="6156"/>
                  <a:pt x="13450" y="6141"/>
                  <a:pt x="13577" y="6141"/>
                </a:cubicBezTo>
                <a:cubicBezTo>
                  <a:pt x="13849" y="6141"/>
                  <a:pt x="14113" y="6211"/>
                  <a:pt x="14347" y="6376"/>
                </a:cubicBezTo>
                <a:cubicBezTo>
                  <a:pt x="14724" y="6643"/>
                  <a:pt x="14907" y="7097"/>
                  <a:pt x="15047" y="7521"/>
                </a:cubicBezTo>
                <a:cubicBezTo>
                  <a:pt x="15341" y="8400"/>
                  <a:pt x="15592" y="9554"/>
                  <a:pt x="16688" y="9709"/>
                </a:cubicBezTo>
                <a:cubicBezTo>
                  <a:pt x="16781" y="9722"/>
                  <a:pt x="16872" y="9728"/>
                  <a:pt x="16961" y="9728"/>
                </a:cubicBezTo>
                <a:cubicBezTo>
                  <a:pt x="18160" y="9728"/>
                  <a:pt x="18967" y="8588"/>
                  <a:pt x="19887" y="7966"/>
                </a:cubicBezTo>
                <a:cubicBezTo>
                  <a:pt x="20301" y="7685"/>
                  <a:pt x="20755" y="7537"/>
                  <a:pt x="21232" y="7537"/>
                </a:cubicBezTo>
                <a:cubicBezTo>
                  <a:pt x="21401" y="7537"/>
                  <a:pt x="21572" y="7556"/>
                  <a:pt x="21746" y="7593"/>
                </a:cubicBezTo>
                <a:cubicBezTo>
                  <a:pt x="22408" y="7736"/>
                  <a:pt x="23015" y="8087"/>
                  <a:pt x="23550" y="8494"/>
                </a:cubicBezTo>
                <a:cubicBezTo>
                  <a:pt x="24053" y="8876"/>
                  <a:pt x="24539" y="9361"/>
                  <a:pt x="25189" y="9466"/>
                </a:cubicBezTo>
                <a:cubicBezTo>
                  <a:pt x="25284" y="9481"/>
                  <a:pt x="25378" y="9489"/>
                  <a:pt x="25473" y="9489"/>
                </a:cubicBezTo>
                <a:cubicBezTo>
                  <a:pt x="26024" y="9489"/>
                  <a:pt x="26554" y="9240"/>
                  <a:pt x="26991" y="8910"/>
                </a:cubicBezTo>
                <a:cubicBezTo>
                  <a:pt x="27838" y="8271"/>
                  <a:pt x="28376" y="7319"/>
                  <a:pt x="28611" y="6292"/>
                </a:cubicBezTo>
                <a:cubicBezTo>
                  <a:pt x="28851" y="5239"/>
                  <a:pt x="28800" y="4124"/>
                  <a:pt x="28525" y="3084"/>
                </a:cubicBezTo>
                <a:cubicBezTo>
                  <a:pt x="28226" y="1958"/>
                  <a:pt x="27654" y="694"/>
                  <a:pt x="26488" y="261"/>
                </a:cubicBezTo>
                <a:cubicBezTo>
                  <a:pt x="26074" y="106"/>
                  <a:pt x="25631" y="64"/>
                  <a:pt x="25188" y="64"/>
                </a:cubicBezTo>
                <a:cubicBezTo>
                  <a:pt x="24971" y="64"/>
                  <a:pt x="24753" y="74"/>
                  <a:pt x="24540" y="86"/>
                </a:cubicBezTo>
                <a:cubicBezTo>
                  <a:pt x="23776" y="131"/>
                  <a:pt x="23013" y="188"/>
                  <a:pt x="22250" y="248"/>
                </a:cubicBezTo>
                <a:cubicBezTo>
                  <a:pt x="20720" y="367"/>
                  <a:pt x="19190" y="503"/>
                  <a:pt x="17661" y="628"/>
                </a:cubicBezTo>
                <a:cubicBezTo>
                  <a:pt x="15187" y="828"/>
                  <a:pt x="12704" y="996"/>
                  <a:pt x="10221" y="996"/>
                </a:cubicBezTo>
                <a:cubicBezTo>
                  <a:pt x="9649" y="996"/>
                  <a:pt x="9077" y="987"/>
                  <a:pt x="8505" y="967"/>
                </a:cubicBezTo>
                <a:cubicBezTo>
                  <a:pt x="6985" y="916"/>
                  <a:pt x="5467" y="790"/>
                  <a:pt x="3966" y="555"/>
                </a:cubicBezTo>
                <a:cubicBezTo>
                  <a:pt x="3209" y="436"/>
                  <a:pt x="2459" y="290"/>
                  <a:pt x="1714" y="116"/>
                </a:cubicBezTo>
                <a:cubicBezTo>
                  <a:pt x="1493" y="64"/>
                  <a:pt x="1211" y="0"/>
                  <a:pt x="943" y="0"/>
                </a:cubicBezTo>
                <a:close/>
              </a:path>
            </a:pathLst>
          </a:custGeom>
          <a:solidFill>
            <a:schemeClr val="dk2">
              <a:alpha val="491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51"/>
          <p:cNvSpPr/>
          <p:nvPr/>
        </p:nvSpPr>
        <p:spPr>
          <a:xfrm rot="10800000">
            <a:off x="7238474" y="-283427"/>
            <a:ext cx="2349802" cy="3352777"/>
          </a:xfrm>
          <a:custGeom>
            <a:rect b="b" l="l" r="r" t="t"/>
            <a:pathLst>
              <a:path extrusionOk="0" h="20886" w="14638">
                <a:moveTo>
                  <a:pt x="3191" y="1"/>
                </a:moveTo>
                <a:cubicBezTo>
                  <a:pt x="2885" y="1"/>
                  <a:pt x="2576" y="81"/>
                  <a:pt x="2295" y="191"/>
                </a:cubicBezTo>
                <a:cubicBezTo>
                  <a:pt x="1899" y="349"/>
                  <a:pt x="1532" y="564"/>
                  <a:pt x="1185" y="809"/>
                </a:cubicBezTo>
                <a:cubicBezTo>
                  <a:pt x="1218" y="721"/>
                  <a:pt x="1252" y="633"/>
                  <a:pt x="1287" y="547"/>
                </a:cubicBezTo>
                <a:cubicBezTo>
                  <a:pt x="1332" y="438"/>
                  <a:pt x="1242" y="367"/>
                  <a:pt x="1149" y="367"/>
                </a:cubicBezTo>
                <a:cubicBezTo>
                  <a:pt x="1089" y="367"/>
                  <a:pt x="1027" y="397"/>
                  <a:pt x="998" y="467"/>
                </a:cubicBezTo>
                <a:cubicBezTo>
                  <a:pt x="147" y="2564"/>
                  <a:pt x="0" y="4857"/>
                  <a:pt x="71" y="7096"/>
                </a:cubicBezTo>
                <a:cubicBezTo>
                  <a:pt x="107" y="8264"/>
                  <a:pt x="200" y="9428"/>
                  <a:pt x="285" y="10592"/>
                </a:cubicBezTo>
                <a:cubicBezTo>
                  <a:pt x="378" y="11838"/>
                  <a:pt x="471" y="13083"/>
                  <a:pt x="565" y="14328"/>
                </a:cubicBezTo>
                <a:cubicBezTo>
                  <a:pt x="660" y="15573"/>
                  <a:pt x="755" y="16818"/>
                  <a:pt x="852" y="18063"/>
                </a:cubicBezTo>
                <a:cubicBezTo>
                  <a:pt x="895" y="18617"/>
                  <a:pt x="909" y="19183"/>
                  <a:pt x="997" y="19731"/>
                </a:cubicBezTo>
                <a:cubicBezTo>
                  <a:pt x="1063" y="20137"/>
                  <a:pt x="1227" y="20580"/>
                  <a:pt x="1623" y="20768"/>
                </a:cubicBezTo>
                <a:cubicBezTo>
                  <a:pt x="1853" y="20878"/>
                  <a:pt x="2108" y="20885"/>
                  <a:pt x="2359" y="20885"/>
                </a:cubicBezTo>
                <a:cubicBezTo>
                  <a:pt x="2678" y="20885"/>
                  <a:pt x="2997" y="20884"/>
                  <a:pt x="3315" y="20883"/>
                </a:cubicBezTo>
                <a:cubicBezTo>
                  <a:pt x="3934" y="20882"/>
                  <a:pt x="4551" y="20881"/>
                  <a:pt x="5168" y="20880"/>
                </a:cubicBezTo>
                <a:cubicBezTo>
                  <a:pt x="6413" y="20878"/>
                  <a:pt x="7658" y="20875"/>
                  <a:pt x="8904" y="20873"/>
                </a:cubicBezTo>
                <a:cubicBezTo>
                  <a:pt x="8946" y="20873"/>
                  <a:pt x="8987" y="20873"/>
                  <a:pt x="9029" y="20873"/>
                </a:cubicBezTo>
                <a:cubicBezTo>
                  <a:pt x="9733" y="20873"/>
                  <a:pt x="10440" y="20882"/>
                  <a:pt x="11147" y="20882"/>
                </a:cubicBezTo>
                <a:cubicBezTo>
                  <a:pt x="11621" y="20882"/>
                  <a:pt x="12096" y="20878"/>
                  <a:pt x="12569" y="20863"/>
                </a:cubicBezTo>
                <a:cubicBezTo>
                  <a:pt x="13054" y="20848"/>
                  <a:pt x="13560" y="20768"/>
                  <a:pt x="13928" y="20425"/>
                </a:cubicBezTo>
                <a:cubicBezTo>
                  <a:pt x="14266" y="20112"/>
                  <a:pt x="14409" y="19650"/>
                  <a:pt x="14479" y="19208"/>
                </a:cubicBezTo>
                <a:cubicBezTo>
                  <a:pt x="14615" y="18346"/>
                  <a:pt x="14637" y="17435"/>
                  <a:pt x="14556" y="16567"/>
                </a:cubicBezTo>
                <a:cubicBezTo>
                  <a:pt x="14480" y="15744"/>
                  <a:pt x="14290" y="14898"/>
                  <a:pt x="13827" y="14200"/>
                </a:cubicBezTo>
                <a:cubicBezTo>
                  <a:pt x="13606" y="13867"/>
                  <a:pt x="13329" y="13578"/>
                  <a:pt x="13000" y="13350"/>
                </a:cubicBezTo>
                <a:cubicBezTo>
                  <a:pt x="12618" y="13086"/>
                  <a:pt x="12175" y="12928"/>
                  <a:pt x="11727" y="12811"/>
                </a:cubicBezTo>
                <a:cubicBezTo>
                  <a:pt x="10841" y="12580"/>
                  <a:pt x="9808" y="12500"/>
                  <a:pt x="9119" y="11827"/>
                </a:cubicBezTo>
                <a:cubicBezTo>
                  <a:pt x="8381" y="11106"/>
                  <a:pt x="8246" y="10000"/>
                  <a:pt x="8306" y="9020"/>
                </a:cubicBezTo>
                <a:cubicBezTo>
                  <a:pt x="8344" y="8404"/>
                  <a:pt x="8449" y="7795"/>
                  <a:pt x="8518" y="7181"/>
                </a:cubicBezTo>
                <a:cubicBezTo>
                  <a:pt x="8574" y="6676"/>
                  <a:pt x="8621" y="6136"/>
                  <a:pt x="8417" y="5654"/>
                </a:cubicBezTo>
                <a:cubicBezTo>
                  <a:pt x="7771" y="4140"/>
                  <a:pt x="5341" y="4868"/>
                  <a:pt x="4856" y="3246"/>
                </a:cubicBezTo>
                <a:cubicBezTo>
                  <a:pt x="4619" y="2457"/>
                  <a:pt x="4843" y="1582"/>
                  <a:pt x="4492" y="818"/>
                </a:cubicBezTo>
                <a:cubicBezTo>
                  <a:pt x="4321" y="450"/>
                  <a:pt x="3993" y="161"/>
                  <a:pt x="3598" y="53"/>
                </a:cubicBezTo>
                <a:cubicBezTo>
                  <a:pt x="3465" y="17"/>
                  <a:pt x="3328" y="1"/>
                  <a:pt x="3191" y="1"/>
                </a:cubicBezTo>
                <a:close/>
              </a:path>
            </a:pathLst>
          </a:custGeom>
          <a:solidFill>
            <a:schemeClr val="accent2">
              <a:alpha val="50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51"/>
          <p:cNvSpPr txBox="1"/>
          <p:nvPr>
            <p:ph type="title"/>
          </p:nvPr>
        </p:nvSpPr>
        <p:spPr>
          <a:xfrm>
            <a:off x="2715675" y="758952"/>
            <a:ext cx="3712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2" name="Google Shape;2602;p51"/>
          <p:cNvSpPr/>
          <p:nvPr/>
        </p:nvSpPr>
        <p:spPr>
          <a:xfrm rot="10545964">
            <a:off x="1016839" y="203702"/>
            <a:ext cx="1057317" cy="823815"/>
          </a:xfrm>
          <a:custGeom>
            <a:rect b="b" l="l" r="r" t="t"/>
            <a:pathLst>
              <a:path extrusionOk="0" h="16033" w="17601">
                <a:moveTo>
                  <a:pt x="16107" y="0"/>
                </a:moveTo>
                <a:cubicBezTo>
                  <a:pt x="16093" y="0"/>
                  <a:pt x="16078" y="6"/>
                  <a:pt x="16067" y="16"/>
                </a:cubicBezTo>
                <a:cubicBezTo>
                  <a:pt x="16046" y="38"/>
                  <a:pt x="16045" y="73"/>
                  <a:pt x="16066" y="94"/>
                </a:cubicBezTo>
                <a:lnTo>
                  <a:pt x="16107" y="137"/>
                </a:lnTo>
                <a:cubicBezTo>
                  <a:pt x="16118" y="149"/>
                  <a:pt x="16132" y="154"/>
                  <a:pt x="16147" y="154"/>
                </a:cubicBezTo>
                <a:cubicBezTo>
                  <a:pt x="16161" y="154"/>
                  <a:pt x="16175" y="150"/>
                  <a:pt x="16185" y="139"/>
                </a:cubicBezTo>
                <a:cubicBezTo>
                  <a:pt x="16207" y="119"/>
                  <a:pt x="16208" y="84"/>
                  <a:pt x="16188" y="61"/>
                </a:cubicBezTo>
                <a:lnTo>
                  <a:pt x="16146" y="17"/>
                </a:lnTo>
                <a:cubicBezTo>
                  <a:pt x="16136" y="6"/>
                  <a:pt x="16121" y="0"/>
                  <a:pt x="16107" y="0"/>
                </a:cubicBezTo>
                <a:close/>
                <a:moveTo>
                  <a:pt x="16632" y="649"/>
                </a:moveTo>
                <a:cubicBezTo>
                  <a:pt x="16621" y="649"/>
                  <a:pt x="16610" y="652"/>
                  <a:pt x="16600" y="658"/>
                </a:cubicBezTo>
                <a:cubicBezTo>
                  <a:pt x="16576" y="675"/>
                  <a:pt x="16568" y="710"/>
                  <a:pt x="16587" y="735"/>
                </a:cubicBezTo>
                <a:cubicBezTo>
                  <a:pt x="16729" y="945"/>
                  <a:pt x="16857" y="1168"/>
                  <a:pt x="16968" y="1401"/>
                </a:cubicBezTo>
                <a:cubicBezTo>
                  <a:pt x="16977" y="1420"/>
                  <a:pt x="16998" y="1432"/>
                  <a:pt x="17018" y="1432"/>
                </a:cubicBezTo>
                <a:cubicBezTo>
                  <a:pt x="17027" y="1432"/>
                  <a:pt x="17034" y="1431"/>
                  <a:pt x="17043" y="1426"/>
                </a:cubicBezTo>
                <a:cubicBezTo>
                  <a:pt x="17069" y="1414"/>
                  <a:pt x="17081" y="1380"/>
                  <a:pt x="17068" y="1353"/>
                </a:cubicBezTo>
                <a:cubicBezTo>
                  <a:pt x="16955" y="1116"/>
                  <a:pt x="16824" y="887"/>
                  <a:pt x="16678" y="673"/>
                </a:cubicBezTo>
                <a:cubicBezTo>
                  <a:pt x="16667" y="657"/>
                  <a:pt x="16650" y="649"/>
                  <a:pt x="16632" y="649"/>
                </a:cubicBezTo>
                <a:close/>
                <a:moveTo>
                  <a:pt x="17302" y="2043"/>
                </a:moveTo>
                <a:cubicBezTo>
                  <a:pt x="17296" y="2043"/>
                  <a:pt x="17291" y="2044"/>
                  <a:pt x="17285" y="2046"/>
                </a:cubicBezTo>
                <a:cubicBezTo>
                  <a:pt x="17255" y="2055"/>
                  <a:pt x="17239" y="2086"/>
                  <a:pt x="17248" y="2115"/>
                </a:cubicBezTo>
                <a:cubicBezTo>
                  <a:pt x="17324" y="2359"/>
                  <a:pt x="17382" y="2610"/>
                  <a:pt x="17423" y="2863"/>
                </a:cubicBezTo>
                <a:cubicBezTo>
                  <a:pt x="17427" y="2890"/>
                  <a:pt x="17451" y="2909"/>
                  <a:pt x="17477" y="2909"/>
                </a:cubicBezTo>
                <a:lnTo>
                  <a:pt x="17486" y="2909"/>
                </a:lnTo>
                <a:cubicBezTo>
                  <a:pt x="17517" y="2904"/>
                  <a:pt x="17537" y="2875"/>
                  <a:pt x="17532" y="2845"/>
                </a:cubicBezTo>
                <a:cubicBezTo>
                  <a:pt x="17491" y="2588"/>
                  <a:pt x="17432" y="2331"/>
                  <a:pt x="17355" y="2082"/>
                </a:cubicBezTo>
                <a:cubicBezTo>
                  <a:pt x="17347" y="2059"/>
                  <a:pt x="17325" y="2043"/>
                  <a:pt x="17302" y="2043"/>
                </a:cubicBezTo>
                <a:close/>
                <a:moveTo>
                  <a:pt x="17544" y="3572"/>
                </a:moveTo>
                <a:cubicBezTo>
                  <a:pt x="17513" y="3572"/>
                  <a:pt x="17488" y="3597"/>
                  <a:pt x="17489" y="3627"/>
                </a:cubicBezTo>
                <a:lnTo>
                  <a:pt x="17489" y="3701"/>
                </a:lnTo>
                <a:cubicBezTo>
                  <a:pt x="17489" y="3933"/>
                  <a:pt x="17474" y="4166"/>
                  <a:pt x="17443" y="4393"/>
                </a:cubicBezTo>
                <a:cubicBezTo>
                  <a:pt x="17439" y="4424"/>
                  <a:pt x="17460" y="4452"/>
                  <a:pt x="17490" y="4456"/>
                </a:cubicBezTo>
                <a:lnTo>
                  <a:pt x="17498" y="4456"/>
                </a:lnTo>
                <a:cubicBezTo>
                  <a:pt x="17526" y="4456"/>
                  <a:pt x="17549" y="4436"/>
                  <a:pt x="17553" y="4408"/>
                </a:cubicBezTo>
                <a:cubicBezTo>
                  <a:pt x="17584" y="4176"/>
                  <a:pt x="17600" y="3938"/>
                  <a:pt x="17600" y="3701"/>
                </a:cubicBezTo>
                <a:lnTo>
                  <a:pt x="17600" y="3626"/>
                </a:lnTo>
                <a:cubicBezTo>
                  <a:pt x="17599" y="3595"/>
                  <a:pt x="17575" y="3572"/>
                  <a:pt x="17545" y="3572"/>
                </a:cubicBezTo>
                <a:close/>
                <a:moveTo>
                  <a:pt x="17335" y="5103"/>
                </a:moveTo>
                <a:cubicBezTo>
                  <a:pt x="17311" y="5103"/>
                  <a:pt x="17289" y="5119"/>
                  <a:pt x="17282" y="5143"/>
                </a:cubicBezTo>
                <a:cubicBezTo>
                  <a:pt x="17247" y="5258"/>
                  <a:pt x="17208" y="5373"/>
                  <a:pt x="17166" y="5483"/>
                </a:cubicBezTo>
                <a:cubicBezTo>
                  <a:pt x="17117" y="5608"/>
                  <a:pt x="17063" y="5734"/>
                  <a:pt x="17003" y="5857"/>
                </a:cubicBezTo>
                <a:cubicBezTo>
                  <a:pt x="16989" y="5884"/>
                  <a:pt x="17001" y="5917"/>
                  <a:pt x="17029" y="5931"/>
                </a:cubicBezTo>
                <a:cubicBezTo>
                  <a:pt x="17036" y="5935"/>
                  <a:pt x="17045" y="5937"/>
                  <a:pt x="17052" y="5937"/>
                </a:cubicBezTo>
                <a:cubicBezTo>
                  <a:pt x="17073" y="5937"/>
                  <a:pt x="17093" y="5925"/>
                  <a:pt x="17102" y="5906"/>
                </a:cubicBezTo>
                <a:cubicBezTo>
                  <a:pt x="17163" y="5780"/>
                  <a:pt x="17220" y="5650"/>
                  <a:pt x="17269" y="5522"/>
                </a:cubicBezTo>
                <a:cubicBezTo>
                  <a:pt x="17313" y="5409"/>
                  <a:pt x="17352" y="5293"/>
                  <a:pt x="17388" y="5175"/>
                </a:cubicBezTo>
                <a:cubicBezTo>
                  <a:pt x="17396" y="5145"/>
                  <a:pt x="17380" y="5115"/>
                  <a:pt x="17350" y="5106"/>
                </a:cubicBezTo>
                <a:cubicBezTo>
                  <a:pt x="17345" y="5104"/>
                  <a:pt x="17340" y="5103"/>
                  <a:pt x="17335" y="5103"/>
                </a:cubicBezTo>
                <a:close/>
                <a:moveTo>
                  <a:pt x="16660" y="6494"/>
                </a:moveTo>
                <a:cubicBezTo>
                  <a:pt x="16643" y="6494"/>
                  <a:pt x="16626" y="6503"/>
                  <a:pt x="16614" y="6518"/>
                </a:cubicBezTo>
                <a:cubicBezTo>
                  <a:pt x="16470" y="6726"/>
                  <a:pt x="16307" y="6927"/>
                  <a:pt x="16130" y="7114"/>
                </a:cubicBezTo>
                <a:cubicBezTo>
                  <a:pt x="16110" y="7136"/>
                  <a:pt x="16111" y="7172"/>
                  <a:pt x="16134" y="7192"/>
                </a:cubicBezTo>
                <a:cubicBezTo>
                  <a:pt x="16144" y="7203"/>
                  <a:pt x="16157" y="7208"/>
                  <a:pt x="16171" y="7208"/>
                </a:cubicBezTo>
                <a:cubicBezTo>
                  <a:pt x="16186" y="7208"/>
                  <a:pt x="16201" y="7202"/>
                  <a:pt x="16212" y="7190"/>
                </a:cubicBezTo>
                <a:cubicBezTo>
                  <a:pt x="16391" y="6999"/>
                  <a:pt x="16558" y="6795"/>
                  <a:pt x="16705" y="6581"/>
                </a:cubicBezTo>
                <a:cubicBezTo>
                  <a:pt x="16723" y="6556"/>
                  <a:pt x="16717" y="6522"/>
                  <a:pt x="16691" y="6504"/>
                </a:cubicBezTo>
                <a:cubicBezTo>
                  <a:pt x="16682" y="6497"/>
                  <a:pt x="16671" y="6494"/>
                  <a:pt x="16660" y="6494"/>
                </a:cubicBezTo>
                <a:close/>
                <a:moveTo>
                  <a:pt x="15601" y="7622"/>
                </a:moveTo>
                <a:cubicBezTo>
                  <a:pt x="15588" y="7622"/>
                  <a:pt x="15576" y="7626"/>
                  <a:pt x="15566" y="7634"/>
                </a:cubicBezTo>
                <a:cubicBezTo>
                  <a:pt x="15367" y="7793"/>
                  <a:pt x="15154" y="7941"/>
                  <a:pt x="14934" y="8070"/>
                </a:cubicBezTo>
                <a:cubicBezTo>
                  <a:pt x="14907" y="8085"/>
                  <a:pt x="14899" y="8119"/>
                  <a:pt x="14915" y="8146"/>
                </a:cubicBezTo>
                <a:cubicBezTo>
                  <a:pt x="14924" y="8163"/>
                  <a:pt x="14943" y="8174"/>
                  <a:pt x="14962" y="8174"/>
                </a:cubicBezTo>
                <a:cubicBezTo>
                  <a:pt x="14971" y="8174"/>
                  <a:pt x="14981" y="8171"/>
                  <a:pt x="14990" y="8165"/>
                </a:cubicBezTo>
                <a:cubicBezTo>
                  <a:pt x="15215" y="8033"/>
                  <a:pt x="15432" y="7883"/>
                  <a:pt x="15636" y="7721"/>
                </a:cubicBezTo>
                <a:cubicBezTo>
                  <a:pt x="15659" y="7702"/>
                  <a:pt x="15664" y="7667"/>
                  <a:pt x="15644" y="7643"/>
                </a:cubicBezTo>
                <a:cubicBezTo>
                  <a:pt x="15633" y="7629"/>
                  <a:pt x="15617" y="7622"/>
                  <a:pt x="15601" y="7622"/>
                </a:cubicBezTo>
                <a:close/>
                <a:moveTo>
                  <a:pt x="14268" y="8408"/>
                </a:moveTo>
                <a:cubicBezTo>
                  <a:pt x="14261" y="8408"/>
                  <a:pt x="14254" y="8409"/>
                  <a:pt x="14247" y="8412"/>
                </a:cubicBezTo>
                <a:cubicBezTo>
                  <a:pt x="14009" y="8509"/>
                  <a:pt x="13763" y="8590"/>
                  <a:pt x="13517" y="8650"/>
                </a:cubicBezTo>
                <a:cubicBezTo>
                  <a:pt x="13487" y="8658"/>
                  <a:pt x="13469" y="8688"/>
                  <a:pt x="13477" y="8717"/>
                </a:cubicBezTo>
                <a:cubicBezTo>
                  <a:pt x="13483" y="8743"/>
                  <a:pt x="13506" y="8759"/>
                  <a:pt x="13530" y="8759"/>
                </a:cubicBezTo>
                <a:cubicBezTo>
                  <a:pt x="13534" y="8759"/>
                  <a:pt x="13540" y="8759"/>
                  <a:pt x="13544" y="8758"/>
                </a:cubicBezTo>
                <a:cubicBezTo>
                  <a:pt x="13795" y="8696"/>
                  <a:pt x="14046" y="8614"/>
                  <a:pt x="14289" y="8515"/>
                </a:cubicBezTo>
                <a:cubicBezTo>
                  <a:pt x="14317" y="8503"/>
                  <a:pt x="14330" y="8471"/>
                  <a:pt x="14319" y="8442"/>
                </a:cubicBezTo>
                <a:cubicBezTo>
                  <a:pt x="14310" y="8421"/>
                  <a:pt x="14289" y="8408"/>
                  <a:pt x="14268" y="8408"/>
                </a:cubicBezTo>
                <a:close/>
                <a:moveTo>
                  <a:pt x="12768" y="8775"/>
                </a:moveTo>
                <a:cubicBezTo>
                  <a:pt x="12765" y="8775"/>
                  <a:pt x="12763" y="8775"/>
                  <a:pt x="12761" y="8775"/>
                </a:cubicBezTo>
                <a:lnTo>
                  <a:pt x="12730" y="8777"/>
                </a:lnTo>
                <a:cubicBezTo>
                  <a:pt x="12495" y="8795"/>
                  <a:pt x="12256" y="8800"/>
                  <a:pt x="11989" y="8803"/>
                </a:cubicBezTo>
                <a:cubicBezTo>
                  <a:pt x="11959" y="8803"/>
                  <a:pt x="11934" y="8828"/>
                  <a:pt x="11934" y="8858"/>
                </a:cubicBezTo>
                <a:cubicBezTo>
                  <a:pt x="11934" y="8889"/>
                  <a:pt x="11960" y="8914"/>
                  <a:pt x="11990" y="8914"/>
                </a:cubicBezTo>
                <a:lnTo>
                  <a:pt x="11991" y="8913"/>
                </a:lnTo>
                <a:cubicBezTo>
                  <a:pt x="12259" y="8911"/>
                  <a:pt x="12500" y="8907"/>
                  <a:pt x="12739" y="8888"/>
                </a:cubicBezTo>
                <a:lnTo>
                  <a:pt x="12771" y="8885"/>
                </a:lnTo>
                <a:cubicBezTo>
                  <a:pt x="12801" y="8883"/>
                  <a:pt x="12823" y="8856"/>
                  <a:pt x="12821" y="8825"/>
                </a:cubicBezTo>
                <a:cubicBezTo>
                  <a:pt x="12818" y="8797"/>
                  <a:pt x="12793" y="8775"/>
                  <a:pt x="12768" y="8775"/>
                </a:cubicBezTo>
                <a:close/>
                <a:moveTo>
                  <a:pt x="11216" y="8825"/>
                </a:moveTo>
                <a:cubicBezTo>
                  <a:pt x="11214" y="8825"/>
                  <a:pt x="11212" y="8825"/>
                  <a:pt x="11210" y="8825"/>
                </a:cubicBezTo>
                <a:cubicBezTo>
                  <a:pt x="10905" y="8847"/>
                  <a:pt x="10659" y="8886"/>
                  <a:pt x="10434" y="8951"/>
                </a:cubicBezTo>
                <a:cubicBezTo>
                  <a:pt x="10404" y="8960"/>
                  <a:pt x="10387" y="8991"/>
                  <a:pt x="10396" y="9020"/>
                </a:cubicBezTo>
                <a:cubicBezTo>
                  <a:pt x="10403" y="9044"/>
                  <a:pt x="10426" y="9060"/>
                  <a:pt x="10449" y="9060"/>
                </a:cubicBezTo>
                <a:cubicBezTo>
                  <a:pt x="10455" y="9060"/>
                  <a:pt x="10460" y="9059"/>
                  <a:pt x="10464" y="9058"/>
                </a:cubicBezTo>
                <a:cubicBezTo>
                  <a:pt x="10682" y="8995"/>
                  <a:pt x="10921" y="8957"/>
                  <a:pt x="11217" y="8935"/>
                </a:cubicBezTo>
                <a:cubicBezTo>
                  <a:pt x="11248" y="8933"/>
                  <a:pt x="11271" y="8908"/>
                  <a:pt x="11269" y="8877"/>
                </a:cubicBezTo>
                <a:cubicBezTo>
                  <a:pt x="11267" y="8848"/>
                  <a:pt x="11246" y="8825"/>
                  <a:pt x="11216" y="8825"/>
                </a:cubicBezTo>
                <a:close/>
                <a:moveTo>
                  <a:pt x="9755" y="9286"/>
                </a:moveTo>
                <a:cubicBezTo>
                  <a:pt x="9743" y="9286"/>
                  <a:pt x="9732" y="9289"/>
                  <a:pt x="9722" y="9296"/>
                </a:cubicBezTo>
                <a:cubicBezTo>
                  <a:pt x="9512" y="9452"/>
                  <a:pt x="9336" y="9642"/>
                  <a:pt x="9184" y="9877"/>
                </a:cubicBezTo>
                <a:cubicBezTo>
                  <a:pt x="9167" y="9902"/>
                  <a:pt x="9175" y="9936"/>
                  <a:pt x="9200" y="9952"/>
                </a:cubicBezTo>
                <a:cubicBezTo>
                  <a:pt x="9210" y="9959"/>
                  <a:pt x="9221" y="9962"/>
                  <a:pt x="9230" y="9962"/>
                </a:cubicBezTo>
                <a:cubicBezTo>
                  <a:pt x="9248" y="9962"/>
                  <a:pt x="9267" y="9952"/>
                  <a:pt x="9277" y="9936"/>
                </a:cubicBezTo>
                <a:cubicBezTo>
                  <a:pt x="9423" y="9713"/>
                  <a:pt x="9589" y="9533"/>
                  <a:pt x="9788" y="9386"/>
                </a:cubicBezTo>
                <a:cubicBezTo>
                  <a:pt x="9813" y="9367"/>
                  <a:pt x="9818" y="9333"/>
                  <a:pt x="9800" y="9308"/>
                </a:cubicBezTo>
                <a:cubicBezTo>
                  <a:pt x="9789" y="9294"/>
                  <a:pt x="9772" y="9286"/>
                  <a:pt x="9755" y="9286"/>
                </a:cubicBezTo>
                <a:close/>
                <a:moveTo>
                  <a:pt x="8896" y="10549"/>
                </a:moveTo>
                <a:cubicBezTo>
                  <a:pt x="8873" y="10549"/>
                  <a:pt x="8851" y="10563"/>
                  <a:pt x="8844" y="10586"/>
                </a:cubicBezTo>
                <a:cubicBezTo>
                  <a:pt x="8769" y="10795"/>
                  <a:pt x="8699" y="11034"/>
                  <a:pt x="8626" y="11337"/>
                </a:cubicBezTo>
                <a:cubicBezTo>
                  <a:pt x="8619" y="11367"/>
                  <a:pt x="8637" y="11397"/>
                  <a:pt x="8667" y="11404"/>
                </a:cubicBezTo>
                <a:cubicBezTo>
                  <a:pt x="8672" y="11405"/>
                  <a:pt x="8676" y="11405"/>
                  <a:pt x="8680" y="11405"/>
                </a:cubicBezTo>
                <a:cubicBezTo>
                  <a:pt x="8705" y="11405"/>
                  <a:pt x="8728" y="11388"/>
                  <a:pt x="8734" y="11363"/>
                </a:cubicBezTo>
                <a:cubicBezTo>
                  <a:pt x="8806" y="11063"/>
                  <a:pt x="8875" y="10828"/>
                  <a:pt x="8948" y="10623"/>
                </a:cubicBezTo>
                <a:cubicBezTo>
                  <a:pt x="8958" y="10594"/>
                  <a:pt x="8943" y="10562"/>
                  <a:pt x="8914" y="10552"/>
                </a:cubicBezTo>
                <a:cubicBezTo>
                  <a:pt x="8908" y="10550"/>
                  <a:pt x="8902" y="10549"/>
                  <a:pt x="8896" y="10549"/>
                </a:cubicBezTo>
                <a:close/>
                <a:moveTo>
                  <a:pt x="8508" y="12051"/>
                </a:moveTo>
                <a:cubicBezTo>
                  <a:pt x="8483" y="12051"/>
                  <a:pt x="8459" y="12069"/>
                  <a:pt x="8454" y="12095"/>
                </a:cubicBezTo>
                <a:cubicBezTo>
                  <a:pt x="8402" y="12320"/>
                  <a:pt x="8339" y="12585"/>
                  <a:pt x="8260" y="12842"/>
                </a:cubicBezTo>
                <a:cubicBezTo>
                  <a:pt x="8252" y="12872"/>
                  <a:pt x="8268" y="12903"/>
                  <a:pt x="8298" y="12912"/>
                </a:cubicBezTo>
                <a:cubicBezTo>
                  <a:pt x="8303" y="12914"/>
                  <a:pt x="8308" y="12915"/>
                  <a:pt x="8314" y="12915"/>
                </a:cubicBezTo>
                <a:cubicBezTo>
                  <a:pt x="8337" y="12915"/>
                  <a:pt x="8360" y="12899"/>
                  <a:pt x="8367" y="12875"/>
                </a:cubicBezTo>
                <a:cubicBezTo>
                  <a:pt x="8446" y="12615"/>
                  <a:pt x="8510" y="12346"/>
                  <a:pt x="8562" y="12120"/>
                </a:cubicBezTo>
                <a:cubicBezTo>
                  <a:pt x="8569" y="12090"/>
                  <a:pt x="8550" y="12060"/>
                  <a:pt x="8520" y="12053"/>
                </a:cubicBezTo>
                <a:cubicBezTo>
                  <a:pt x="8516" y="12052"/>
                  <a:pt x="8512" y="12051"/>
                  <a:pt x="8508" y="12051"/>
                </a:cubicBezTo>
                <a:close/>
                <a:moveTo>
                  <a:pt x="62" y="13056"/>
                </a:moveTo>
                <a:cubicBezTo>
                  <a:pt x="56" y="13056"/>
                  <a:pt x="50" y="13057"/>
                  <a:pt x="44" y="13059"/>
                </a:cubicBezTo>
                <a:cubicBezTo>
                  <a:pt x="16" y="13070"/>
                  <a:pt x="0" y="13102"/>
                  <a:pt x="11" y="13131"/>
                </a:cubicBezTo>
                <a:cubicBezTo>
                  <a:pt x="98" y="13374"/>
                  <a:pt x="211" y="13613"/>
                  <a:pt x="346" y="13841"/>
                </a:cubicBezTo>
                <a:cubicBezTo>
                  <a:pt x="356" y="13858"/>
                  <a:pt x="375" y="13868"/>
                  <a:pt x="393" y="13868"/>
                </a:cubicBezTo>
                <a:cubicBezTo>
                  <a:pt x="403" y="13868"/>
                  <a:pt x="414" y="13866"/>
                  <a:pt x="422" y="13860"/>
                </a:cubicBezTo>
                <a:cubicBezTo>
                  <a:pt x="448" y="13844"/>
                  <a:pt x="458" y="13810"/>
                  <a:pt x="442" y="13784"/>
                </a:cubicBezTo>
                <a:cubicBezTo>
                  <a:pt x="310" y="13562"/>
                  <a:pt x="200" y="13330"/>
                  <a:pt x="116" y="13093"/>
                </a:cubicBezTo>
                <a:cubicBezTo>
                  <a:pt x="107" y="13070"/>
                  <a:pt x="86" y="13056"/>
                  <a:pt x="62" y="13056"/>
                </a:cubicBezTo>
                <a:close/>
                <a:moveTo>
                  <a:pt x="8029" y="13524"/>
                </a:moveTo>
                <a:cubicBezTo>
                  <a:pt x="8008" y="13524"/>
                  <a:pt x="7989" y="13535"/>
                  <a:pt x="7979" y="13555"/>
                </a:cubicBezTo>
                <a:cubicBezTo>
                  <a:pt x="7865" y="13779"/>
                  <a:pt x="7727" y="13996"/>
                  <a:pt x="7570" y="14201"/>
                </a:cubicBezTo>
                <a:cubicBezTo>
                  <a:pt x="7551" y="14225"/>
                  <a:pt x="7556" y="14260"/>
                  <a:pt x="7580" y="14278"/>
                </a:cubicBezTo>
                <a:cubicBezTo>
                  <a:pt x="7590" y="14286"/>
                  <a:pt x="7602" y="14290"/>
                  <a:pt x="7614" y="14290"/>
                </a:cubicBezTo>
                <a:cubicBezTo>
                  <a:pt x="7631" y="14290"/>
                  <a:pt x="7647" y="14282"/>
                  <a:pt x="7658" y="14268"/>
                </a:cubicBezTo>
                <a:cubicBezTo>
                  <a:pt x="7819" y="14058"/>
                  <a:pt x="7961" y="13836"/>
                  <a:pt x="8079" y="13605"/>
                </a:cubicBezTo>
                <a:cubicBezTo>
                  <a:pt x="8093" y="13577"/>
                  <a:pt x="8081" y="13544"/>
                  <a:pt x="8054" y="13530"/>
                </a:cubicBezTo>
                <a:cubicBezTo>
                  <a:pt x="8046" y="13526"/>
                  <a:pt x="8037" y="13524"/>
                  <a:pt x="8029" y="13524"/>
                </a:cubicBezTo>
                <a:close/>
                <a:moveTo>
                  <a:pt x="849" y="14384"/>
                </a:moveTo>
                <a:cubicBezTo>
                  <a:pt x="836" y="14384"/>
                  <a:pt x="823" y="14388"/>
                  <a:pt x="812" y="14398"/>
                </a:cubicBezTo>
                <a:cubicBezTo>
                  <a:pt x="790" y="14418"/>
                  <a:pt x="788" y="14453"/>
                  <a:pt x="807" y="14477"/>
                </a:cubicBezTo>
                <a:cubicBezTo>
                  <a:pt x="978" y="14672"/>
                  <a:pt x="1169" y="14855"/>
                  <a:pt x="1373" y="15020"/>
                </a:cubicBezTo>
                <a:cubicBezTo>
                  <a:pt x="1383" y="15029"/>
                  <a:pt x="1396" y="15033"/>
                  <a:pt x="1407" y="15033"/>
                </a:cubicBezTo>
                <a:cubicBezTo>
                  <a:pt x="1423" y="15033"/>
                  <a:pt x="1439" y="15026"/>
                  <a:pt x="1451" y="15012"/>
                </a:cubicBezTo>
                <a:cubicBezTo>
                  <a:pt x="1470" y="14988"/>
                  <a:pt x="1466" y="14953"/>
                  <a:pt x="1443" y="14934"/>
                </a:cubicBezTo>
                <a:cubicBezTo>
                  <a:pt x="1244" y="14773"/>
                  <a:pt x="1058" y="14594"/>
                  <a:pt x="891" y="14403"/>
                </a:cubicBezTo>
                <a:cubicBezTo>
                  <a:pt x="880" y="14391"/>
                  <a:pt x="864" y="14384"/>
                  <a:pt x="849" y="14384"/>
                </a:cubicBezTo>
                <a:close/>
                <a:moveTo>
                  <a:pt x="7088" y="14749"/>
                </a:moveTo>
                <a:cubicBezTo>
                  <a:pt x="7075" y="14749"/>
                  <a:pt x="7062" y="14753"/>
                  <a:pt x="7051" y="14763"/>
                </a:cubicBezTo>
                <a:cubicBezTo>
                  <a:pt x="6863" y="14934"/>
                  <a:pt x="6659" y="15091"/>
                  <a:pt x="6443" y="15229"/>
                </a:cubicBezTo>
                <a:cubicBezTo>
                  <a:pt x="6416" y="15245"/>
                  <a:pt x="6409" y="15280"/>
                  <a:pt x="6426" y="15306"/>
                </a:cubicBezTo>
                <a:cubicBezTo>
                  <a:pt x="6437" y="15322"/>
                  <a:pt x="6454" y="15331"/>
                  <a:pt x="6472" y="15331"/>
                </a:cubicBezTo>
                <a:cubicBezTo>
                  <a:pt x="6483" y="15331"/>
                  <a:pt x="6493" y="15328"/>
                  <a:pt x="6502" y="15323"/>
                </a:cubicBezTo>
                <a:cubicBezTo>
                  <a:pt x="6723" y="15181"/>
                  <a:pt x="6933" y="15020"/>
                  <a:pt x="7126" y="14845"/>
                </a:cubicBezTo>
                <a:cubicBezTo>
                  <a:pt x="7148" y="14825"/>
                  <a:pt x="7150" y="14790"/>
                  <a:pt x="7129" y="14767"/>
                </a:cubicBezTo>
                <a:cubicBezTo>
                  <a:pt x="7118" y="14755"/>
                  <a:pt x="7103" y="14749"/>
                  <a:pt x="7088" y="14749"/>
                </a:cubicBezTo>
                <a:close/>
                <a:moveTo>
                  <a:pt x="2049" y="15357"/>
                </a:moveTo>
                <a:cubicBezTo>
                  <a:pt x="2030" y="15357"/>
                  <a:pt x="2011" y="15368"/>
                  <a:pt x="2001" y="15386"/>
                </a:cubicBezTo>
                <a:cubicBezTo>
                  <a:pt x="1986" y="15412"/>
                  <a:pt x="1996" y="15447"/>
                  <a:pt x="2023" y="15462"/>
                </a:cubicBezTo>
                <a:cubicBezTo>
                  <a:pt x="2251" y="15590"/>
                  <a:pt x="2492" y="15699"/>
                  <a:pt x="2737" y="15785"/>
                </a:cubicBezTo>
                <a:cubicBezTo>
                  <a:pt x="2743" y="15787"/>
                  <a:pt x="2749" y="15788"/>
                  <a:pt x="2755" y="15788"/>
                </a:cubicBezTo>
                <a:cubicBezTo>
                  <a:pt x="2778" y="15788"/>
                  <a:pt x="2799" y="15775"/>
                  <a:pt x="2808" y="15752"/>
                </a:cubicBezTo>
                <a:cubicBezTo>
                  <a:pt x="2817" y="15723"/>
                  <a:pt x="2802" y="15691"/>
                  <a:pt x="2774" y="15682"/>
                </a:cubicBezTo>
                <a:cubicBezTo>
                  <a:pt x="2535" y="15597"/>
                  <a:pt x="2300" y="15490"/>
                  <a:pt x="2076" y="15364"/>
                </a:cubicBezTo>
                <a:cubicBezTo>
                  <a:pt x="2067" y="15360"/>
                  <a:pt x="2058" y="15357"/>
                  <a:pt x="2049" y="15357"/>
                </a:cubicBezTo>
                <a:close/>
                <a:moveTo>
                  <a:pt x="5786" y="15581"/>
                </a:moveTo>
                <a:cubicBezTo>
                  <a:pt x="5779" y="15581"/>
                  <a:pt x="5772" y="15583"/>
                  <a:pt x="5765" y="15586"/>
                </a:cubicBezTo>
                <a:cubicBezTo>
                  <a:pt x="5528" y="15685"/>
                  <a:pt x="5283" y="15764"/>
                  <a:pt x="5036" y="15819"/>
                </a:cubicBezTo>
                <a:cubicBezTo>
                  <a:pt x="5006" y="15827"/>
                  <a:pt x="4987" y="15857"/>
                  <a:pt x="4995" y="15886"/>
                </a:cubicBezTo>
                <a:cubicBezTo>
                  <a:pt x="5000" y="15912"/>
                  <a:pt x="5023" y="15929"/>
                  <a:pt x="5048" y="15929"/>
                </a:cubicBezTo>
                <a:cubicBezTo>
                  <a:pt x="5052" y="15929"/>
                  <a:pt x="5057" y="15929"/>
                  <a:pt x="5061" y="15928"/>
                </a:cubicBezTo>
                <a:cubicBezTo>
                  <a:pt x="5314" y="15871"/>
                  <a:pt x="5565" y="15790"/>
                  <a:pt x="5808" y="15688"/>
                </a:cubicBezTo>
                <a:cubicBezTo>
                  <a:pt x="5836" y="15675"/>
                  <a:pt x="5849" y="15643"/>
                  <a:pt x="5837" y="15615"/>
                </a:cubicBezTo>
                <a:cubicBezTo>
                  <a:pt x="5829" y="15594"/>
                  <a:pt x="5808" y="15581"/>
                  <a:pt x="5786" y="15581"/>
                </a:cubicBezTo>
                <a:close/>
                <a:moveTo>
                  <a:pt x="3506" y="15870"/>
                </a:moveTo>
                <a:cubicBezTo>
                  <a:pt x="3479" y="15870"/>
                  <a:pt x="3456" y="15890"/>
                  <a:pt x="3451" y="15917"/>
                </a:cubicBezTo>
                <a:cubicBezTo>
                  <a:pt x="3447" y="15947"/>
                  <a:pt x="3467" y="15975"/>
                  <a:pt x="3498" y="15980"/>
                </a:cubicBezTo>
                <a:cubicBezTo>
                  <a:pt x="3701" y="16013"/>
                  <a:pt x="3907" y="16030"/>
                  <a:pt x="4110" y="16032"/>
                </a:cubicBezTo>
                <a:lnTo>
                  <a:pt x="4143" y="16032"/>
                </a:lnTo>
                <a:cubicBezTo>
                  <a:pt x="4189" y="16032"/>
                  <a:pt x="4236" y="16031"/>
                  <a:pt x="4281" y="16030"/>
                </a:cubicBezTo>
                <a:cubicBezTo>
                  <a:pt x="4312" y="16029"/>
                  <a:pt x="4337" y="16003"/>
                  <a:pt x="4335" y="15972"/>
                </a:cubicBezTo>
                <a:cubicBezTo>
                  <a:pt x="4334" y="15943"/>
                  <a:pt x="4314" y="15919"/>
                  <a:pt x="4282" y="15919"/>
                </a:cubicBezTo>
                <a:cubicBezTo>
                  <a:pt x="4281" y="15919"/>
                  <a:pt x="4279" y="15919"/>
                  <a:pt x="4278" y="15919"/>
                </a:cubicBezTo>
                <a:cubicBezTo>
                  <a:pt x="4233" y="15920"/>
                  <a:pt x="4188" y="15921"/>
                  <a:pt x="4143" y="15921"/>
                </a:cubicBezTo>
                <a:lnTo>
                  <a:pt x="4110" y="15921"/>
                </a:lnTo>
                <a:cubicBezTo>
                  <a:pt x="3913" y="15919"/>
                  <a:pt x="3713" y="15903"/>
                  <a:pt x="3515" y="15871"/>
                </a:cubicBezTo>
                <a:cubicBezTo>
                  <a:pt x="3512" y="15870"/>
                  <a:pt x="3509" y="15870"/>
                  <a:pt x="3506" y="1587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3" name="Google Shape;2603;p51"/>
          <p:cNvGrpSpPr/>
          <p:nvPr/>
        </p:nvGrpSpPr>
        <p:grpSpPr>
          <a:xfrm rot="-9900030">
            <a:off x="1630759" y="4533277"/>
            <a:ext cx="215932" cy="195605"/>
            <a:chOff x="1640475" y="1197075"/>
            <a:chExt cx="55475" cy="50250"/>
          </a:xfrm>
        </p:grpSpPr>
        <p:sp>
          <p:nvSpPr>
            <p:cNvPr id="2604" name="Google Shape;2604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7" name="Google Shape;2607;p51"/>
          <p:cNvSpPr/>
          <p:nvPr/>
        </p:nvSpPr>
        <p:spPr>
          <a:xfrm rot="-650935">
            <a:off x="207474" y="4629032"/>
            <a:ext cx="827555" cy="193869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8" name="Google Shape;2608;p51"/>
          <p:cNvGrpSpPr/>
          <p:nvPr/>
        </p:nvGrpSpPr>
        <p:grpSpPr>
          <a:xfrm rot="10799956">
            <a:off x="274842" y="539507"/>
            <a:ext cx="438380" cy="397116"/>
            <a:chOff x="1640475" y="1197075"/>
            <a:chExt cx="55475" cy="50250"/>
          </a:xfrm>
        </p:grpSpPr>
        <p:sp>
          <p:nvSpPr>
            <p:cNvPr id="2609" name="Google Shape;2609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2" name="Google Shape;2612;p51"/>
          <p:cNvGrpSpPr/>
          <p:nvPr/>
        </p:nvGrpSpPr>
        <p:grpSpPr>
          <a:xfrm rot="-3600112">
            <a:off x="8113026" y="595917"/>
            <a:ext cx="262456" cy="237752"/>
            <a:chOff x="1640475" y="1197075"/>
            <a:chExt cx="55475" cy="50250"/>
          </a:xfrm>
        </p:grpSpPr>
        <p:sp>
          <p:nvSpPr>
            <p:cNvPr id="2613" name="Google Shape;2613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6" name="Google Shape;2616;p51"/>
          <p:cNvSpPr/>
          <p:nvPr/>
        </p:nvSpPr>
        <p:spPr>
          <a:xfrm rot="-9900028">
            <a:off x="6801862" y="268233"/>
            <a:ext cx="1038050" cy="243182"/>
          </a:xfrm>
          <a:custGeom>
            <a:rect b="b" l="l" r="r" t="t"/>
            <a:pathLst>
              <a:path extrusionOk="0" h="1733" w="7397">
                <a:moveTo>
                  <a:pt x="5860" y="0"/>
                </a:moveTo>
                <a:cubicBezTo>
                  <a:pt x="5799" y="0"/>
                  <a:pt x="5741" y="11"/>
                  <a:pt x="5686" y="32"/>
                </a:cubicBezTo>
                <a:cubicBezTo>
                  <a:pt x="5466" y="121"/>
                  <a:pt x="5383" y="336"/>
                  <a:pt x="5302" y="543"/>
                </a:cubicBezTo>
                <a:cubicBezTo>
                  <a:pt x="5254" y="668"/>
                  <a:pt x="5205" y="796"/>
                  <a:pt x="5126" y="889"/>
                </a:cubicBezTo>
                <a:cubicBezTo>
                  <a:pt x="5014" y="1021"/>
                  <a:pt x="4860" y="1053"/>
                  <a:pt x="4751" y="1057"/>
                </a:cubicBezTo>
                <a:cubicBezTo>
                  <a:pt x="4742" y="1057"/>
                  <a:pt x="4734" y="1057"/>
                  <a:pt x="4725" y="1057"/>
                </a:cubicBezTo>
                <a:cubicBezTo>
                  <a:pt x="4511" y="1057"/>
                  <a:pt x="4276" y="958"/>
                  <a:pt x="4120" y="799"/>
                </a:cubicBezTo>
                <a:cubicBezTo>
                  <a:pt x="4087" y="765"/>
                  <a:pt x="4055" y="729"/>
                  <a:pt x="4022" y="693"/>
                </a:cubicBezTo>
                <a:cubicBezTo>
                  <a:pt x="3950" y="610"/>
                  <a:pt x="3874" y="524"/>
                  <a:pt x="3776" y="460"/>
                </a:cubicBezTo>
                <a:cubicBezTo>
                  <a:pt x="3674" y="394"/>
                  <a:pt x="3552" y="359"/>
                  <a:pt x="3425" y="359"/>
                </a:cubicBezTo>
                <a:cubicBezTo>
                  <a:pt x="3376" y="359"/>
                  <a:pt x="3325" y="365"/>
                  <a:pt x="3276" y="375"/>
                </a:cubicBezTo>
                <a:cubicBezTo>
                  <a:pt x="3098" y="414"/>
                  <a:pt x="2945" y="517"/>
                  <a:pt x="2855" y="658"/>
                </a:cubicBezTo>
                <a:cubicBezTo>
                  <a:pt x="2796" y="751"/>
                  <a:pt x="2759" y="858"/>
                  <a:pt x="2723" y="962"/>
                </a:cubicBezTo>
                <a:cubicBezTo>
                  <a:pt x="2665" y="1131"/>
                  <a:pt x="2614" y="1277"/>
                  <a:pt x="2485" y="1333"/>
                </a:cubicBezTo>
                <a:cubicBezTo>
                  <a:pt x="2453" y="1347"/>
                  <a:pt x="2420" y="1353"/>
                  <a:pt x="2387" y="1353"/>
                </a:cubicBezTo>
                <a:cubicBezTo>
                  <a:pt x="2220" y="1353"/>
                  <a:pt x="2046" y="1198"/>
                  <a:pt x="1947" y="1092"/>
                </a:cubicBezTo>
                <a:cubicBezTo>
                  <a:pt x="1784" y="919"/>
                  <a:pt x="1583" y="706"/>
                  <a:pt x="1324" y="706"/>
                </a:cubicBezTo>
                <a:cubicBezTo>
                  <a:pt x="1308" y="706"/>
                  <a:pt x="1292" y="707"/>
                  <a:pt x="1276" y="709"/>
                </a:cubicBezTo>
                <a:cubicBezTo>
                  <a:pt x="985" y="739"/>
                  <a:pt x="854" y="994"/>
                  <a:pt x="728" y="1242"/>
                </a:cubicBezTo>
                <a:cubicBezTo>
                  <a:pt x="669" y="1354"/>
                  <a:pt x="609" y="1471"/>
                  <a:pt x="536" y="1561"/>
                </a:cubicBezTo>
                <a:cubicBezTo>
                  <a:pt x="519" y="1564"/>
                  <a:pt x="502" y="1565"/>
                  <a:pt x="486" y="1565"/>
                </a:cubicBezTo>
                <a:cubicBezTo>
                  <a:pt x="360" y="1565"/>
                  <a:pt x="234" y="1499"/>
                  <a:pt x="167" y="1391"/>
                </a:cubicBezTo>
                <a:cubicBezTo>
                  <a:pt x="151" y="1366"/>
                  <a:pt x="124" y="1352"/>
                  <a:pt x="96" y="1352"/>
                </a:cubicBezTo>
                <a:cubicBezTo>
                  <a:pt x="81" y="1352"/>
                  <a:pt x="65" y="1356"/>
                  <a:pt x="52" y="1365"/>
                </a:cubicBezTo>
                <a:cubicBezTo>
                  <a:pt x="12" y="1389"/>
                  <a:pt x="0" y="1440"/>
                  <a:pt x="25" y="1480"/>
                </a:cubicBezTo>
                <a:cubicBezTo>
                  <a:pt x="122" y="1636"/>
                  <a:pt x="306" y="1732"/>
                  <a:pt x="489" y="1732"/>
                </a:cubicBezTo>
                <a:cubicBezTo>
                  <a:pt x="526" y="1732"/>
                  <a:pt x="562" y="1728"/>
                  <a:pt x="599" y="1720"/>
                </a:cubicBezTo>
                <a:cubicBezTo>
                  <a:pt x="616" y="1716"/>
                  <a:pt x="631" y="1707"/>
                  <a:pt x="642" y="1694"/>
                </a:cubicBezTo>
                <a:cubicBezTo>
                  <a:pt x="739" y="1586"/>
                  <a:pt x="809" y="1449"/>
                  <a:pt x="876" y="1318"/>
                </a:cubicBezTo>
                <a:cubicBezTo>
                  <a:pt x="993" y="1091"/>
                  <a:pt x="1092" y="896"/>
                  <a:pt x="1293" y="875"/>
                </a:cubicBezTo>
                <a:cubicBezTo>
                  <a:pt x="1303" y="874"/>
                  <a:pt x="1312" y="874"/>
                  <a:pt x="1322" y="874"/>
                </a:cubicBezTo>
                <a:cubicBezTo>
                  <a:pt x="1510" y="874"/>
                  <a:pt x="1677" y="1050"/>
                  <a:pt x="1826" y="1209"/>
                </a:cubicBezTo>
                <a:cubicBezTo>
                  <a:pt x="2019" y="1414"/>
                  <a:pt x="2213" y="1520"/>
                  <a:pt x="2388" y="1520"/>
                </a:cubicBezTo>
                <a:cubicBezTo>
                  <a:pt x="2445" y="1520"/>
                  <a:pt x="2500" y="1509"/>
                  <a:pt x="2551" y="1486"/>
                </a:cubicBezTo>
                <a:cubicBezTo>
                  <a:pt x="2749" y="1401"/>
                  <a:pt x="2816" y="1205"/>
                  <a:pt x="2882" y="1016"/>
                </a:cubicBezTo>
                <a:cubicBezTo>
                  <a:pt x="2914" y="922"/>
                  <a:pt x="2947" y="825"/>
                  <a:pt x="2996" y="749"/>
                </a:cubicBezTo>
                <a:cubicBezTo>
                  <a:pt x="3062" y="645"/>
                  <a:pt x="3176" y="569"/>
                  <a:pt x="3311" y="540"/>
                </a:cubicBezTo>
                <a:cubicBezTo>
                  <a:pt x="3350" y="531"/>
                  <a:pt x="3389" y="527"/>
                  <a:pt x="3427" y="527"/>
                </a:cubicBezTo>
                <a:cubicBezTo>
                  <a:pt x="3521" y="527"/>
                  <a:pt x="3610" y="552"/>
                  <a:pt x="3684" y="601"/>
                </a:cubicBezTo>
                <a:cubicBezTo>
                  <a:pt x="3763" y="652"/>
                  <a:pt x="3828" y="726"/>
                  <a:pt x="3896" y="804"/>
                </a:cubicBezTo>
                <a:cubicBezTo>
                  <a:pt x="3931" y="842"/>
                  <a:pt x="3965" y="881"/>
                  <a:pt x="4000" y="918"/>
                </a:cubicBezTo>
                <a:cubicBezTo>
                  <a:pt x="4188" y="1108"/>
                  <a:pt x="4461" y="1224"/>
                  <a:pt x="4720" y="1224"/>
                </a:cubicBezTo>
                <a:cubicBezTo>
                  <a:pt x="4733" y="1224"/>
                  <a:pt x="4745" y="1224"/>
                  <a:pt x="4757" y="1224"/>
                </a:cubicBezTo>
                <a:cubicBezTo>
                  <a:pt x="4961" y="1217"/>
                  <a:pt x="5132" y="1138"/>
                  <a:pt x="5253" y="997"/>
                </a:cubicBezTo>
                <a:cubicBezTo>
                  <a:pt x="5350" y="884"/>
                  <a:pt x="5405" y="741"/>
                  <a:pt x="5458" y="603"/>
                </a:cubicBezTo>
                <a:cubicBezTo>
                  <a:pt x="5532" y="414"/>
                  <a:pt x="5595" y="249"/>
                  <a:pt x="5748" y="188"/>
                </a:cubicBezTo>
                <a:cubicBezTo>
                  <a:pt x="5784" y="174"/>
                  <a:pt x="5823" y="167"/>
                  <a:pt x="5861" y="167"/>
                </a:cubicBezTo>
                <a:cubicBezTo>
                  <a:pt x="6006" y="167"/>
                  <a:pt x="6157" y="257"/>
                  <a:pt x="6270" y="342"/>
                </a:cubicBezTo>
                <a:cubicBezTo>
                  <a:pt x="6297" y="363"/>
                  <a:pt x="6324" y="384"/>
                  <a:pt x="6351" y="405"/>
                </a:cubicBezTo>
                <a:cubicBezTo>
                  <a:pt x="6505" y="528"/>
                  <a:pt x="6665" y="654"/>
                  <a:pt x="6869" y="683"/>
                </a:cubicBezTo>
                <a:cubicBezTo>
                  <a:pt x="6888" y="686"/>
                  <a:pt x="6907" y="687"/>
                  <a:pt x="6926" y="687"/>
                </a:cubicBezTo>
                <a:cubicBezTo>
                  <a:pt x="7064" y="687"/>
                  <a:pt x="7208" y="621"/>
                  <a:pt x="7297" y="512"/>
                </a:cubicBezTo>
                <a:cubicBezTo>
                  <a:pt x="7373" y="418"/>
                  <a:pt x="7396" y="304"/>
                  <a:pt x="7359" y="200"/>
                </a:cubicBezTo>
                <a:cubicBezTo>
                  <a:pt x="7347" y="166"/>
                  <a:pt x="7314" y="144"/>
                  <a:pt x="7280" y="144"/>
                </a:cubicBezTo>
                <a:cubicBezTo>
                  <a:pt x="7270" y="144"/>
                  <a:pt x="7261" y="146"/>
                  <a:pt x="7252" y="149"/>
                </a:cubicBezTo>
                <a:cubicBezTo>
                  <a:pt x="7208" y="165"/>
                  <a:pt x="7186" y="212"/>
                  <a:pt x="7201" y="256"/>
                </a:cubicBezTo>
                <a:cubicBezTo>
                  <a:pt x="7223" y="318"/>
                  <a:pt x="7194" y="372"/>
                  <a:pt x="7166" y="406"/>
                </a:cubicBezTo>
                <a:cubicBezTo>
                  <a:pt x="7111" y="474"/>
                  <a:pt x="7015" y="519"/>
                  <a:pt x="6927" y="519"/>
                </a:cubicBezTo>
                <a:cubicBezTo>
                  <a:pt x="6916" y="519"/>
                  <a:pt x="6904" y="518"/>
                  <a:pt x="6893" y="516"/>
                </a:cubicBezTo>
                <a:cubicBezTo>
                  <a:pt x="6734" y="494"/>
                  <a:pt x="6598" y="387"/>
                  <a:pt x="6455" y="274"/>
                </a:cubicBezTo>
                <a:cubicBezTo>
                  <a:pt x="6427" y="252"/>
                  <a:pt x="6399" y="230"/>
                  <a:pt x="6372" y="209"/>
                </a:cubicBezTo>
                <a:cubicBezTo>
                  <a:pt x="6189" y="70"/>
                  <a:pt x="6015" y="0"/>
                  <a:pt x="58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51"/>
          <p:cNvSpPr/>
          <p:nvPr/>
        </p:nvSpPr>
        <p:spPr>
          <a:xfrm rot="-9900036">
            <a:off x="8356794" y="3991332"/>
            <a:ext cx="450073" cy="665412"/>
          </a:xfrm>
          <a:custGeom>
            <a:rect b="b" l="l" r="r" t="t"/>
            <a:pathLst>
              <a:path extrusionOk="0" h="15713" w="10628">
                <a:moveTo>
                  <a:pt x="9154" y="0"/>
                </a:moveTo>
                <a:cubicBezTo>
                  <a:pt x="9141" y="0"/>
                  <a:pt x="9128" y="5"/>
                  <a:pt x="9118" y="14"/>
                </a:cubicBezTo>
                <a:cubicBezTo>
                  <a:pt x="9094" y="34"/>
                  <a:pt x="9092" y="69"/>
                  <a:pt x="9112" y="93"/>
                </a:cubicBezTo>
                <a:cubicBezTo>
                  <a:pt x="9278" y="281"/>
                  <a:pt x="9433" y="486"/>
                  <a:pt x="9574" y="703"/>
                </a:cubicBezTo>
                <a:cubicBezTo>
                  <a:pt x="9585" y="719"/>
                  <a:pt x="9602" y="727"/>
                  <a:pt x="9620" y="727"/>
                </a:cubicBezTo>
                <a:cubicBezTo>
                  <a:pt x="9631" y="727"/>
                  <a:pt x="9641" y="725"/>
                  <a:pt x="9651" y="719"/>
                </a:cubicBezTo>
                <a:cubicBezTo>
                  <a:pt x="9677" y="703"/>
                  <a:pt x="9684" y="668"/>
                  <a:pt x="9667" y="642"/>
                </a:cubicBezTo>
                <a:cubicBezTo>
                  <a:pt x="9524" y="421"/>
                  <a:pt x="9366" y="212"/>
                  <a:pt x="9196" y="19"/>
                </a:cubicBezTo>
                <a:cubicBezTo>
                  <a:pt x="9185" y="6"/>
                  <a:pt x="9169" y="0"/>
                  <a:pt x="9154" y="0"/>
                </a:cubicBezTo>
                <a:close/>
                <a:moveTo>
                  <a:pt x="9994" y="1294"/>
                </a:moveTo>
                <a:cubicBezTo>
                  <a:pt x="9986" y="1294"/>
                  <a:pt x="9978" y="1296"/>
                  <a:pt x="9970" y="1299"/>
                </a:cubicBezTo>
                <a:cubicBezTo>
                  <a:pt x="9943" y="1312"/>
                  <a:pt x="9931" y="1345"/>
                  <a:pt x="9944" y="1373"/>
                </a:cubicBezTo>
                <a:cubicBezTo>
                  <a:pt x="10050" y="1602"/>
                  <a:pt x="10143" y="1843"/>
                  <a:pt x="10220" y="2087"/>
                </a:cubicBezTo>
                <a:cubicBezTo>
                  <a:pt x="10228" y="2111"/>
                  <a:pt x="10250" y="2126"/>
                  <a:pt x="10274" y="2126"/>
                </a:cubicBezTo>
                <a:cubicBezTo>
                  <a:pt x="10279" y="2126"/>
                  <a:pt x="10284" y="2125"/>
                  <a:pt x="10291" y="2124"/>
                </a:cubicBezTo>
                <a:cubicBezTo>
                  <a:pt x="10320" y="2114"/>
                  <a:pt x="10336" y="2083"/>
                  <a:pt x="10327" y="2054"/>
                </a:cubicBezTo>
                <a:cubicBezTo>
                  <a:pt x="10248" y="1805"/>
                  <a:pt x="10154" y="1561"/>
                  <a:pt x="10044" y="1326"/>
                </a:cubicBezTo>
                <a:cubicBezTo>
                  <a:pt x="10035" y="1306"/>
                  <a:pt x="10015" y="1294"/>
                  <a:pt x="9994" y="1294"/>
                </a:cubicBezTo>
                <a:close/>
                <a:moveTo>
                  <a:pt x="10459" y="2766"/>
                </a:moveTo>
                <a:cubicBezTo>
                  <a:pt x="10456" y="2766"/>
                  <a:pt x="10452" y="2766"/>
                  <a:pt x="10449" y="2767"/>
                </a:cubicBezTo>
                <a:cubicBezTo>
                  <a:pt x="10418" y="2772"/>
                  <a:pt x="10399" y="2801"/>
                  <a:pt x="10404" y="2831"/>
                </a:cubicBezTo>
                <a:cubicBezTo>
                  <a:pt x="10449" y="3078"/>
                  <a:pt x="10482" y="3334"/>
                  <a:pt x="10500" y="3593"/>
                </a:cubicBezTo>
                <a:cubicBezTo>
                  <a:pt x="10502" y="3621"/>
                  <a:pt x="10526" y="3644"/>
                  <a:pt x="10556" y="3644"/>
                </a:cubicBezTo>
                <a:lnTo>
                  <a:pt x="10559" y="3644"/>
                </a:lnTo>
                <a:cubicBezTo>
                  <a:pt x="10590" y="3642"/>
                  <a:pt x="10612" y="3615"/>
                  <a:pt x="10610" y="3585"/>
                </a:cubicBezTo>
                <a:cubicBezTo>
                  <a:pt x="10592" y="3322"/>
                  <a:pt x="10559" y="3062"/>
                  <a:pt x="10513" y="2811"/>
                </a:cubicBezTo>
                <a:cubicBezTo>
                  <a:pt x="10508" y="2784"/>
                  <a:pt x="10485" y="2766"/>
                  <a:pt x="10459" y="2766"/>
                </a:cubicBezTo>
                <a:close/>
                <a:moveTo>
                  <a:pt x="10573" y="4306"/>
                </a:moveTo>
                <a:cubicBezTo>
                  <a:pt x="10546" y="4306"/>
                  <a:pt x="10516" y="4330"/>
                  <a:pt x="10515" y="4361"/>
                </a:cubicBezTo>
                <a:cubicBezTo>
                  <a:pt x="10509" y="4612"/>
                  <a:pt x="10490" y="4869"/>
                  <a:pt x="10459" y="5127"/>
                </a:cubicBezTo>
                <a:cubicBezTo>
                  <a:pt x="10455" y="5158"/>
                  <a:pt x="10477" y="5185"/>
                  <a:pt x="10508" y="5189"/>
                </a:cubicBezTo>
                <a:lnTo>
                  <a:pt x="10514" y="5189"/>
                </a:lnTo>
                <a:cubicBezTo>
                  <a:pt x="10542" y="5189"/>
                  <a:pt x="10565" y="5168"/>
                  <a:pt x="10569" y="5141"/>
                </a:cubicBezTo>
                <a:cubicBezTo>
                  <a:pt x="10600" y="4879"/>
                  <a:pt x="10620" y="4618"/>
                  <a:pt x="10626" y="4364"/>
                </a:cubicBezTo>
                <a:cubicBezTo>
                  <a:pt x="10627" y="4333"/>
                  <a:pt x="10604" y="4307"/>
                  <a:pt x="10573" y="4306"/>
                </a:cubicBezTo>
                <a:close/>
                <a:moveTo>
                  <a:pt x="10392" y="5842"/>
                </a:moveTo>
                <a:cubicBezTo>
                  <a:pt x="10366" y="5842"/>
                  <a:pt x="10342" y="5860"/>
                  <a:pt x="10337" y="5886"/>
                </a:cubicBezTo>
                <a:cubicBezTo>
                  <a:pt x="10329" y="5923"/>
                  <a:pt x="10322" y="5959"/>
                  <a:pt x="10314" y="5994"/>
                </a:cubicBezTo>
                <a:cubicBezTo>
                  <a:pt x="10268" y="6208"/>
                  <a:pt x="10215" y="6424"/>
                  <a:pt x="10156" y="6634"/>
                </a:cubicBezTo>
                <a:cubicBezTo>
                  <a:pt x="10148" y="6664"/>
                  <a:pt x="10165" y="6695"/>
                  <a:pt x="10195" y="6702"/>
                </a:cubicBezTo>
                <a:cubicBezTo>
                  <a:pt x="10200" y="6705"/>
                  <a:pt x="10204" y="6705"/>
                  <a:pt x="10210" y="6705"/>
                </a:cubicBezTo>
                <a:cubicBezTo>
                  <a:pt x="10234" y="6705"/>
                  <a:pt x="10257" y="6689"/>
                  <a:pt x="10263" y="6664"/>
                </a:cubicBezTo>
                <a:cubicBezTo>
                  <a:pt x="10323" y="6451"/>
                  <a:pt x="10377" y="6233"/>
                  <a:pt x="10423" y="6018"/>
                </a:cubicBezTo>
                <a:cubicBezTo>
                  <a:pt x="10431" y="5981"/>
                  <a:pt x="10438" y="5945"/>
                  <a:pt x="10446" y="5909"/>
                </a:cubicBezTo>
                <a:cubicBezTo>
                  <a:pt x="10452" y="5878"/>
                  <a:pt x="10432" y="5849"/>
                  <a:pt x="10402" y="5842"/>
                </a:cubicBezTo>
                <a:cubicBezTo>
                  <a:pt x="10399" y="5842"/>
                  <a:pt x="10395" y="5842"/>
                  <a:pt x="10392" y="5842"/>
                </a:cubicBezTo>
                <a:close/>
                <a:moveTo>
                  <a:pt x="2671" y="7727"/>
                </a:moveTo>
                <a:cubicBezTo>
                  <a:pt x="2645" y="7727"/>
                  <a:pt x="2616" y="7750"/>
                  <a:pt x="2615" y="7780"/>
                </a:cubicBezTo>
                <a:cubicBezTo>
                  <a:pt x="2615" y="7811"/>
                  <a:pt x="2639" y="7837"/>
                  <a:pt x="2670" y="7838"/>
                </a:cubicBezTo>
                <a:cubicBezTo>
                  <a:pt x="2904" y="7844"/>
                  <a:pt x="3138" y="7936"/>
                  <a:pt x="3346" y="8101"/>
                </a:cubicBezTo>
                <a:cubicBezTo>
                  <a:pt x="3356" y="8109"/>
                  <a:pt x="3368" y="8113"/>
                  <a:pt x="3380" y="8113"/>
                </a:cubicBezTo>
                <a:cubicBezTo>
                  <a:pt x="3396" y="8113"/>
                  <a:pt x="3413" y="8106"/>
                  <a:pt x="3424" y="8092"/>
                </a:cubicBezTo>
                <a:cubicBezTo>
                  <a:pt x="3442" y="8068"/>
                  <a:pt x="3439" y="8032"/>
                  <a:pt x="3414" y="8014"/>
                </a:cubicBezTo>
                <a:cubicBezTo>
                  <a:pt x="3188" y="7834"/>
                  <a:pt x="2931" y="7734"/>
                  <a:pt x="2673" y="7727"/>
                </a:cubicBezTo>
                <a:cubicBezTo>
                  <a:pt x="2672" y="7727"/>
                  <a:pt x="2672" y="7727"/>
                  <a:pt x="2671" y="7727"/>
                </a:cubicBezTo>
                <a:close/>
                <a:moveTo>
                  <a:pt x="9973" y="7330"/>
                </a:moveTo>
                <a:cubicBezTo>
                  <a:pt x="9950" y="7330"/>
                  <a:pt x="9929" y="7344"/>
                  <a:pt x="9921" y="7367"/>
                </a:cubicBezTo>
                <a:cubicBezTo>
                  <a:pt x="9834" y="7607"/>
                  <a:pt x="9736" y="7848"/>
                  <a:pt x="9632" y="8081"/>
                </a:cubicBezTo>
                <a:cubicBezTo>
                  <a:pt x="9619" y="8108"/>
                  <a:pt x="9632" y="8141"/>
                  <a:pt x="9659" y="8153"/>
                </a:cubicBezTo>
                <a:cubicBezTo>
                  <a:pt x="9667" y="8157"/>
                  <a:pt x="9674" y="8159"/>
                  <a:pt x="9682" y="8159"/>
                </a:cubicBezTo>
                <a:cubicBezTo>
                  <a:pt x="9703" y="8159"/>
                  <a:pt x="9724" y="8147"/>
                  <a:pt x="9733" y="8125"/>
                </a:cubicBezTo>
                <a:cubicBezTo>
                  <a:pt x="9839" y="7890"/>
                  <a:pt x="9937" y="7648"/>
                  <a:pt x="10025" y="7405"/>
                </a:cubicBezTo>
                <a:cubicBezTo>
                  <a:pt x="10035" y="7377"/>
                  <a:pt x="10021" y="7344"/>
                  <a:pt x="9992" y="7334"/>
                </a:cubicBezTo>
                <a:cubicBezTo>
                  <a:pt x="9985" y="7331"/>
                  <a:pt x="9979" y="7330"/>
                  <a:pt x="9973" y="7330"/>
                </a:cubicBezTo>
                <a:close/>
                <a:moveTo>
                  <a:pt x="1957" y="7977"/>
                </a:moveTo>
                <a:cubicBezTo>
                  <a:pt x="1944" y="7977"/>
                  <a:pt x="1932" y="7981"/>
                  <a:pt x="1922" y="7990"/>
                </a:cubicBezTo>
                <a:cubicBezTo>
                  <a:pt x="1716" y="8153"/>
                  <a:pt x="1552" y="8384"/>
                  <a:pt x="1461" y="8637"/>
                </a:cubicBezTo>
                <a:cubicBezTo>
                  <a:pt x="1452" y="8666"/>
                  <a:pt x="1467" y="8698"/>
                  <a:pt x="1496" y="8709"/>
                </a:cubicBezTo>
                <a:cubicBezTo>
                  <a:pt x="1502" y="8711"/>
                  <a:pt x="1507" y="8712"/>
                  <a:pt x="1514" y="8712"/>
                </a:cubicBezTo>
                <a:cubicBezTo>
                  <a:pt x="1537" y="8712"/>
                  <a:pt x="1559" y="8697"/>
                  <a:pt x="1566" y="8674"/>
                </a:cubicBezTo>
                <a:cubicBezTo>
                  <a:pt x="1649" y="8441"/>
                  <a:pt x="1800" y="8228"/>
                  <a:pt x="1991" y="8076"/>
                </a:cubicBezTo>
                <a:cubicBezTo>
                  <a:pt x="2015" y="8057"/>
                  <a:pt x="2019" y="8022"/>
                  <a:pt x="2000" y="7998"/>
                </a:cubicBezTo>
                <a:cubicBezTo>
                  <a:pt x="1989" y="7984"/>
                  <a:pt x="1973" y="7977"/>
                  <a:pt x="1957" y="7977"/>
                </a:cubicBezTo>
                <a:close/>
                <a:moveTo>
                  <a:pt x="3845" y="8611"/>
                </a:moveTo>
                <a:cubicBezTo>
                  <a:pt x="3837" y="8611"/>
                  <a:pt x="3830" y="8612"/>
                  <a:pt x="3822" y="8616"/>
                </a:cubicBezTo>
                <a:cubicBezTo>
                  <a:pt x="3795" y="8627"/>
                  <a:pt x="3782" y="8661"/>
                  <a:pt x="3794" y="8688"/>
                </a:cubicBezTo>
                <a:cubicBezTo>
                  <a:pt x="3888" y="8903"/>
                  <a:pt x="3943" y="9150"/>
                  <a:pt x="3960" y="9421"/>
                </a:cubicBezTo>
                <a:cubicBezTo>
                  <a:pt x="3962" y="9450"/>
                  <a:pt x="3987" y="9472"/>
                  <a:pt x="4016" y="9472"/>
                </a:cubicBezTo>
                <a:lnTo>
                  <a:pt x="4019" y="9472"/>
                </a:lnTo>
                <a:cubicBezTo>
                  <a:pt x="4050" y="9470"/>
                  <a:pt x="4073" y="9445"/>
                  <a:pt x="4071" y="9414"/>
                </a:cubicBezTo>
                <a:cubicBezTo>
                  <a:pt x="4053" y="9130"/>
                  <a:pt x="3994" y="8871"/>
                  <a:pt x="3896" y="8645"/>
                </a:cubicBezTo>
                <a:cubicBezTo>
                  <a:pt x="3887" y="8624"/>
                  <a:pt x="3866" y="8611"/>
                  <a:pt x="3845" y="8611"/>
                </a:cubicBezTo>
                <a:close/>
                <a:moveTo>
                  <a:pt x="9339" y="8741"/>
                </a:moveTo>
                <a:cubicBezTo>
                  <a:pt x="9320" y="8741"/>
                  <a:pt x="9301" y="8752"/>
                  <a:pt x="9291" y="8771"/>
                </a:cubicBezTo>
                <a:cubicBezTo>
                  <a:pt x="9196" y="8946"/>
                  <a:pt x="9094" y="9121"/>
                  <a:pt x="8990" y="9290"/>
                </a:cubicBezTo>
                <a:cubicBezTo>
                  <a:pt x="8960" y="9338"/>
                  <a:pt x="8930" y="9385"/>
                  <a:pt x="8900" y="9433"/>
                </a:cubicBezTo>
                <a:cubicBezTo>
                  <a:pt x="8883" y="9459"/>
                  <a:pt x="8890" y="9493"/>
                  <a:pt x="8916" y="9510"/>
                </a:cubicBezTo>
                <a:cubicBezTo>
                  <a:pt x="8926" y="9515"/>
                  <a:pt x="8936" y="9518"/>
                  <a:pt x="8946" y="9518"/>
                </a:cubicBezTo>
                <a:cubicBezTo>
                  <a:pt x="8964" y="9518"/>
                  <a:pt x="8982" y="9509"/>
                  <a:pt x="8993" y="9493"/>
                </a:cubicBezTo>
                <a:cubicBezTo>
                  <a:pt x="9024" y="9445"/>
                  <a:pt x="9055" y="9397"/>
                  <a:pt x="9085" y="9349"/>
                </a:cubicBezTo>
                <a:cubicBezTo>
                  <a:pt x="9190" y="9178"/>
                  <a:pt x="9293" y="9000"/>
                  <a:pt x="9389" y="8823"/>
                </a:cubicBezTo>
                <a:cubicBezTo>
                  <a:pt x="9403" y="8796"/>
                  <a:pt x="9393" y="8762"/>
                  <a:pt x="9367" y="8748"/>
                </a:cubicBezTo>
                <a:cubicBezTo>
                  <a:pt x="9358" y="8743"/>
                  <a:pt x="9349" y="8741"/>
                  <a:pt x="9339" y="8741"/>
                </a:cubicBezTo>
                <a:close/>
                <a:moveTo>
                  <a:pt x="1463" y="9364"/>
                </a:moveTo>
                <a:cubicBezTo>
                  <a:pt x="1460" y="9364"/>
                  <a:pt x="1456" y="9364"/>
                  <a:pt x="1453" y="9365"/>
                </a:cubicBezTo>
                <a:cubicBezTo>
                  <a:pt x="1422" y="9370"/>
                  <a:pt x="1403" y="9399"/>
                  <a:pt x="1408" y="9429"/>
                </a:cubicBezTo>
                <a:cubicBezTo>
                  <a:pt x="1454" y="9678"/>
                  <a:pt x="1557" y="9931"/>
                  <a:pt x="1705" y="10162"/>
                </a:cubicBezTo>
                <a:cubicBezTo>
                  <a:pt x="1716" y="10179"/>
                  <a:pt x="1734" y="10187"/>
                  <a:pt x="1752" y="10187"/>
                </a:cubicBezTo>
                <a:cubicBezTo>
                  <a:pt x="1763" y="10187"/>
                  <a:pt x="1773" y="10184"/>
                  <a:pt x="1782" y="10179"/>
                </a:cubicBezTo>
                <a:cubicBezTo>
                  <a:pt x="1808" y="10162"/>
                  <a:pt x="1815" y="10127"/>
                  <a:pt x="1799" y="10102"/>
                </a:cubicBezTo>
                <a:cubicBezTo>
                  <a:pt x="1657" y="9883"/>
                  <a:pt x="1560" y="9643"/>
                  <a:pt x="1517" y="9409"/>
                </a:cubicBezTo>
                <a:cubicBezTo>
                  <a:pt x="1512" y="9382"/>
                  <a:pt x="1489" y="9364"/>
                  <a:pt x="1463" y="9364"/>
                </a:cubicBezTo>
                <a:close/>
                <a:moveTo>
                  <a:pt x="8495" y="10036"/>
                </a:moveTo>
                <a:cubicBezTo>
                  <a:pt x="8479" y="10036"/>
                  <a:pt x="8463" y="10043"/>
                  <a:pt x="8451" y="10057"/>
                </a:cubicBezTo>
                <a:cubicBezTo>
                  <a:pt x="8285" y="10264"/>
                  <a:pt x="8112" y="10454"/>
                  <a:pt x="7934" y="10621"/>
                </a:cubicBezTo>
                <a:cubicBezTo>
                  <a:pt x="7913" y="10642"/>
                  <a:pt x="7912" y="10678"/>
                  <a:pt x="7932" y="10700"/>
                </a:cubicBezTo>
                <a:cubicBezTo>
                  <a:pt x="7944" y="10711"/>
                  <a:pt x="7958" y="10717"/>
                  <a:pt x="7973" y="10717"/>
                </a:cubicBezTo>
                <a:cubicBezTo>
                  <a:pt x="7987" y="10717"/>
                  <a:pt x="8000" y="10712"/>
                  <a:pt x="8011" y="10702"/>
                </a:cubicBezTo>
                <a:cubicBezTo>
                  <a:pt x="8191" y="10531"/>
                  <a:pt x="8368" y="10338"/>
                  <a:pt x="8539" y="10126"/>
                </a:cubicBezTo>
                <a:cubicBezTo>
                  <a:pt x="8558" y="10102"/>
                  <a:pt x="8554" y="10068"/>
                  <a:pt x="8530" y="10048"/>
                </a:cubicBezTo>
                <a:cubicBezTo>
                  <a:pt x="8520" y="10040"/>
                  <a:pt x="8507" y="10036"/>
                  <a:pt x="8495" y="10036"/>
                </a:cubicBezTo>
                <a:close/>
                <a:moveTo>
                  <a:pt x="3979" y="10133"/>
                </a:moveTo>
                <a:cubicBezTo>
                  <a:pt x="3952" y="10133"/>
                  <a:pt x="3929" y="10154"/>
                  <a:pt x="3925" y="10182"/>
                </a:cubicBezTo>
                <a:lnTo>
                  <a:pt x="3920" y="10220"/>
                </a:lnTo>
                <a:cubicBezTo>
                  <a:pt x="3884" y="10457"/>
                  <a:pt x="3835" y="10698"/>
                  <a:pt x="3773" y="10933"/>
                </a:cubicBezTo>
                <a:cubicBezTo>
                  <a:pt x="3765" y="10963"/>
                  <a:pt x="3783" y="10993"/>
                  <a:pt x="3813" y="11000"/>
                </a:cubicBezTo>
                <a:cubicBezTo>
                  <a:pt x="3817" y="11002"/>
                  <a:pt x="3822" y="11002"/>
                  <a:pt x="3827" y="11002"/>
                </a:cubicBezTo>
                <a:cubicBezTo>
                  <a:pt x="3851" y="11002"/>
                  <a:pt x="3874" y="10986"/>
                  <a:pt x="3881" y="10961"/>
                </a:cubicBezTo>
                <a:cubicBezTo>
                  <a:pt x="3944" y="10721"/>
                  <a:pt x="3994" y="10478"/>
                  <a:pt x="4030" y="10236"/>
                </a:cubicBezTo>
                <a:lnTo>
                  <a:pt x="4035" y="10197"/>
                </a:lnTo>
                <a:cubicBezTo>
                  <a:pt x="4039" y="10166"/>
                  <a:pt x="4018" y="10138"/>
                  <a:pt x="3987" y="10134"/>
                </a:cubicBezTo>
                <a:cubicBezTo>
                  <a:pt x="3984" y="10133"/>
                  <a:pt x="3982" y="10133"/>
                  <a:pt x="3979" y="10133"/>
                </a:cubicBezTo>
                <a:close/>
                <a:moveTo>
                  <a:pt x="2272" y="10644"/>
                </a:moveTo>
                <a:cubicBezTo>
                  <a:pt x="2256" y="10644"/>
                  <a:pt x="2239" y="10651"/>
                  <a:pt x="2228" y="10665"/>
                </a:cubicBezTo>
                <a:cubicBezTo>
                  <a:pt x="2209" y="10689"/>
                  <a:pt x="2214" y="10725"/>
                  <a:pt x="2237" y="10744"/>
                </a:cubicBezTo>
                <a:cubicBezTo>
                  <a:pt x="2429" y="10898"/>
                  <a:pt x="2647" y="11033"/>
                  <a:pt x="2903" y="11158"/>
                </a:cubicBezTo>
                <a:cubicBezTo>
                  <a:pt x="2911" y="11163"/>
                  <a:pt x="2920" y="11164"/>
                  <a:pt x="2927" y="11164"/>
                </a:cubicBezTo>
                <a:cubicBezTo>
                  <a:pt x="2947" y="11164"/>
                  <a:pt x="2968" y="11153"/>
                  <a:pt x="2977" y="11133"/>
                </a:cubicBezTo>
                <a:cubicBezTo>
                  <a:pt x="2990" y="11105"/>
                  <a:pt x="2979" y="11072"/>
                  <a:pt x="2952" y="11058"/>
                </a:cubicBezTo>
                <a:cubicBezTo>
                  <a:pt x="2703" y="10937"/>
                  <a:pt x="2492" y="10806"/>
                  <a:pt x="2306" y="10656"/>
                </a:cubicBezTo>
                <a:cubicBezTo>
                  <a:pt x="2296" y="10648"/>
                  <a:pt x="2284" y="10644"/>
                  <a:pt x="2272" y="10644"/>
                </a:cubicBezTo>
                <a:close/>
                <a:moveTo>
                  <a:pt x="7368" y="11087"/>
                </a:moveTo>
                <a:cubicBezTo>
                  <a:pt x="7358" y="11087"/>
                  <a:pt x="7347" y="11090"/>
                  <a:pt x="7338" y="11096"/>
                </a:cubicBezTo>
                <a:cubicBezTo>
                  <a:pt x="7119" y="11238"/>
                  <a:pt x="6892" y="11355"/>
                  <a:pt x="6661" y="11440"/>
                </a:cubicBezTo>
                <a:cubicBezTo>
                  <a:pt x="6632" y="11451"/>
                  <a:pt x="6617" y="11484"/>
                  <a:pt x="6628" y="11512"/>
                </a:cubicBezTo>
                <a:cubicBezTo>
                  <a:pt x="6636" y="11534"/>
                  <a:pt x="6658" y="11548"/>
                  <a:pt x="6680" y="11548"/>
                </a:cubicBezTo>
                <a:cubicBezTo>
                  <a:pt x="6686" y="11548"/>
                  <a:pt x="6693" y="11547"/>
                  <a:pt x="6699" y="11545"/>
                </a:cubicBezTo>
                <a:cubicBezTo>
                  <a:pt x="6939" y="11456"/>
                  <a:pt x="7174" y="11337"/>
                  <a:pt x="7399" y="11189"/>
                </a:cubicBezTo>
                <a:cubicBezTo>
                  <a:pt x="7425" y="11172"/>
                  <a:pt x="7432" y="11138"/>
                  <a:pt x="7415" y="11112"/>
                </a:cubicBezTo>
                <a:cubicBezTo>
                  <a:pt x="7404" y="11096"/>
                  <a:pt x="7386" y="11087"/>
                  <a:pt x="7368" y="11087"/>
                </a:cubicBezTo>
                <a:close/>
                <a:moveTo>
                  <a:pt x="3646" y="11340"/>
                </a:moveTo>
                <a:cubicBezTo>
                  <a:pt x="3622" y="11340"/>
                  <a:pt x="3600" y="11355"/>
                  <a:pt x="3593" y="11378"/>
                </a:cubicBezTo>
                <a:cubicBezTo>
                  <a:pt x="3583" y="11407"/>
                  <a:pt x="3599" y="11439"/>
                  <a:pt x="3628" y="11449"/>
                </a:cubicBezTo>
                <a:cubicBezTo>
                  <a:pt x="3882" y="11533"/>
                  <a:pt x="4135" y="11602"/>
                  <a:pt x="4380" y="11653"/>
                </a:cubicBezTo>
                <a:cubicBezTo>
                  <a:pt x="4384" y="11653"/>
                  <a:pt x="4389" y="11654"/>
                  <a:pt x="4392" y="11654"/>
                </a:cubicBezTo>
                <a:cubicBezTo>
                  <a:pt x="4417" y="11654"/>
                  <a:pt x="4441" y="11636"/>
                  <a:pt x="4446" y="11609"/>
                </a:cubicBezTo>
                <a:cubicBezTo>
                  <a:pt x="4453" y="11579"/>
                  <a:pt x="4433" y="11550"/>
                  <a:pt x="4404" y="11544"/>
                </a:cubicBezTo>
                <a:cubicBezTo>
                  <a:pt x="4163" y="11494"/>
                  <a:pt x="3913" y="11426"/>
                  <a:pt x="3663" y="11343"/>
                </a:cubicBezTo>
                <a:cubicBezTo>
                  <a:pt x="3657" y="11341"/>
                  <a:pt x="3651" y="11340"/>
                  <a:pt x="3646" y="11340"/>
                </a:cubicBezTo>
                <a:close/>
                <a:moveTo>
                  <a:pt x="5932" y="11621"/>
                </a:moveTo>
                <a:cubicBezTo>
                  <a:pt x="5929" y="11621"/>
                  <a:pt x="5926" y="11622"/>
                  <a:pt x="5924" y="11622"/>
                </a:cubicBezTo>
                <a:cubicBezTo>
                  <a:pt x="5757" y="11643"/>
                  <a:pt x="5584" y="11653"/>
                  <a:pt x="5409" y="11653"/>
                </a:cubicBezTo>
                <a:cubicBezTo>
                  <a:pt x="5326" y="11653"/>
                  <a:pt x="5244" y="11651"/>
                  <a:pt x="5161" y="11646"/>
                </a:cubicBezTo>
                <a:cubicBezTo>
                  <a:pt x="5160" y="11646"/>
                  <a:pt x="5158" y="11646"/>
                  <a:pt x="5157" y="11646"/>
                </a:cubicBezTo>
                <a:cubicBezTo>
                  <a:pt x="5128" y="11646"/>
                  <a:pt x="5104" y="11669"/>
                  <a:pt x="5102" y="11699"/>
                </a:cubicBezTo>
                <a:cubicBezTo>
                  <a:pt x="5101" y="11729"/>
                  <a:pt x="5125" y="11755"/>
                  <a:pt x="5155" y="11758"/>
                </a:cubicBezTo>
                <a:cubicBezTo>
                  <a:pt x="5242" y="11762"/>
                  <a:pt x="5330" y="11765"/>
                  <a:pt x="5417" y="11765"/>
                </a:cubicBezTo>
                <a:cubicBezTo>
                  <a:pt x="5595" y="11765"/>
                  <a:pt x="5770" y="11753"/>
                  <a:pt x="5938" y="11732"/>
                </a:cubicBezTo>
                <a:cubicBezTo>
                  <a:pt x="5967" y="11728"/>
                  <a:pt x="5990" y="11700"/>
                  <a:pt x="5986" y="11670"/>
                </a:cubicBezTo>
                <a:cubicBezTo>
                  <a:pt x="5982" y="11642"/>
                  <a:pt x="5959" y="11621"/>
                  <a:pt x="5932" y="11621"/>
                </a:cubicBezTo>
                <a:close/>
                <a:moveTo>
                  <a:pt x="3586" y="11626"/>
                </a:moveTo>
                <a:cubicBezTo>
                  <a:pt x="3563" y="11626"/>
                  <a:pt x="3542" y="11639"/>
                  <a:pt x="3533" y="11661"/>
                </a:cubicBezTo>
                <a:cubicBezTo>
                  <a:pt x="3441" y="11895"/>
                  <a:pt x="3333" y="12130"/>
                  <a:pt x="3213" y="12358"/>
                </a:cubicBezTo>
                <a:cubicBezTo>
                  <a:pt x="3198" y="12386"/>
                  <a:pt x="3209" y="12419"/>
                  <a:pt x="3237" y="12434"/>
                </a:cubicBezTo>
                <a:cubicBezTo>
                  <a:pt x="3244" y="12438"/>
                  <a:pt x="3254" y="12440"/>
                  <a:pt x="3263" y="12440"/>
                </a:cubicBezTo>
                <a:cubicBezTo>
                  <a:pt x="3282" y="12440"/>
                  <a:pt x="3302" y="12430"/>
                  <a:pt x="3312" y="12410"/>
                </a:cubicBezTo>
                <a:cubicBezTo>
                  <a:pt x="3434" y="12178"/>
                  <a:pt x="3542" y="11940"/>
                  <a:pt x="3636" y="11702"/>
                </a:cubicBezTo>
                <a:cubicBezTo>
                  <a:pt x="3648" y="11673"/>
                  <a:pt x="3634" y="11641"/>
                  <a:pt x="3606" y="11629"/>
                </a:cubicBezTo>
                <a:cubicBezTo>
                  <a:pt x="3599" y="11627"/>
                  <a:pt x="3592" y="11626"/>
                  <a:pt x="3586" y="11626"/>
                </a:cubicBezTo>
                <a:close/>
                <a:moveTo>
                  <a:pt x="2869" y="12994"/>
                </a:moveTo>
                <a:cubicBezTo>
                  <a:pt x="2850" y="12994"/>
                  <a:pt x="2832" y="13003"/>
                  <a:pt x="2821" y="13019"/>
                </a:cubicBezTo>
                <a:cubicBezTo>
                  <a:pt x="2683" y="13230"/>
                  <a:pt x="2530" y="13438"/>
                  <a:pt x="2367" y="13639"/>
                </a:cubicBezTo>
                <a:cubicBezTo>
                  <a:pt x="2348" y="13662"/>
                  <a:pt x="2352" y="13698"/>
                  <a:pt x="2376" y="13717"/>
                </a:cubicBezTo>
                <a:cubicBezTo>
                  <a:pt x="2387" y="13725"/>
                  <a:pt x="2398" y="13730"/>
                  <a:pt x="2411" y="13730"/>
                </a:cubicBezTo>
                <a:cubicBezTo>
                  <a:pt x="2427" y="13730"/>
                  <a:pt x="2443" y="13722"/>
                  <a:pt x="2454" y="13708"/>
                </a:cubicBezTo>
                <a:cubicBezTo>
                  <a:pt x="2618" y="13505"/>
                  <a:pt x="2773" y="13294"/>
                  <a:pt x="2914" y="13080"/>
                </a:cubicBezTo>
                <a:cubicBezTo>
                  <a:pt x="2931" y="13054"/>
                  <a:pt x="2925" y="13020"/>
                  <a:pt x="2899" y="13003"/>
                </a:cubicBezTo>
                <a:cubicBezTo>
                  <a:pt x="2890" y="12997"/>
                  <a:pt x="2879" y="12994"/>
                  <a:pt x="2869" y="12994"/>
                </a:cubicBezTo>
                <a:close/>
                <a:moveTo>
                  <a:pt x="1898" y="14197"/>
                </a:moveTo>
                <a:cubicBezTo>
                  <a:pt x="1883" y="14197"/>
                  <a:pt x="1869" y="14203"/>
                  <a:pt x="1858" y="14214"/>
                </a:cubicBezTo>
                <a:cubicBezTo>
                  <a:pt x="1680" y="14396"/>
                  <a:pt x="1492" y="14575"/>
                  <a:pt x="1299" y="14742"/>
                </a:cubicBezTo>
                <a:cubicBezTo>
                  <a:pt x="1276" y="14763"/>
                  <a:pt x="1273" y="14797"/>
                  <a:pt x="1294" y="14820"/>
                </a:cubicBezTo>
                <a:cubicBezTo>
                  <a:pt x="1304" y="14833"/>
                  <a:pt x="1319" y="14840"/>
                  <a:pt x="1335" y="14840"/>
                </a:cubicBezTo>
                <a:cubicBezTo>
                  <a:pt x="1348" y="14840"/>
                  <a:pt x="1361" y="14835"/>
                  <a:pt x="1372" y="14826"/>
                </a:cubicBezTo>
                <a:cubicBezTo>
                  <a:pt x="1567" y="14656"/>
                  <a:pt x="1758" y="14476"/>
                  <a:pt x="1937" y="14292"/>
                </a:cubicBezTo>
                <a:cubicBezTo>
                  <a:pt x="1958" y="14269"/>
                  <a:pt x="1958" y="14234"/>
                  <a:pt x="1936" y="14212"/>
                </a:cubicBezTo>
                <a:cubicBezTo>
                  <a:pt x="1925" y="14202"/>
                  <a:pt x="1912" y="14197"/>
                  <a:pt x="1898" y="14197"/>
                </a:cubicBezTo>
                <a:close/>
                <a:moveTo>
                  <a:pt x="729" y="15209"/>
                </a:moveTo>
                <a:cubicBezTo>
                  <a:pt x="718" y="15209"/>
                  <a:pt x="706" y="15213"/>
                  <a:pt x="697" y="15220"/>
                </a:cubicBezTo>
                <a:cubicBezTo>
                  <a:pt x="463" y="15388"/>
                  <a:pt x="248" y="15514"/>
                  <a:pt x="41" y="15607"/>
                </a:cubicBezTo>
                <a:cubicBezTo>
                  <a:pt x="13" y="15619"/>
                  <a:pt x="0" y="15651"/>
                  <a:pt x="13" y="15680"/>
                </a:cubicBezTo>
                <a:cubicBezTo>
                  <a:pt x="22" y="15701"/>
                  <a:pt x="43" y="15712"/>
                  <a:pt x="64" y="15712"/>
                </a:cubicBezTo>
                <a:cubicBezTo>
                  <a:pt x="72" y="15712"/>
                  <a:pt x="79" y="15711"/>
                  <a:pt x="87" y="15708"/>
                </a:cubicBezTo>
                <a:cubicBezTo>
                  <a:pt x="300" y="15613"/>
                  <a:pt x="521" y="15483"/>
                  <a:pt x="762" y="15310"/>
                </a:cubicBezTo>
                <a:cubicBezTo>
                  <a:pt x="786" y="15293"/>
                  <a:pt x="792" y="15257"/>
                  <a:pt x="775" y="15233"/>
                </a:cubicBezTo>
                <a:cubicBezTo>
                  <a:pt x="764" y="15217"/>
                  <a:pt x="746" y="15209"/>
                  <a:pt x="729" y="152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8" name="Google Shape;2618;p51"/>
          <p:cNvGrpSpPr/>
          <p:nvPr/>
        </p:nvGrpSpPr>
        <p:grpSpPr>
          <a:xfrm rot="6300003">
            <a:off x="7781718" y="4528539"/>
            <a:ext cx="330831" cy="299687"/>
            <a:chOff x="1640475" y="1197075"/>
            <a:chExt cx="55475" cy="50250"/>
          </a:xfrm>
        </p:grpSpPr>
        <p:sp>
          <p:nvSpPr>
            <p:cNvPr id="2619" name="Google Shape;2619;p51"/>
            <p:cNvSpPr/>
            <p:nvPr/>
          </p:nvSpPr>
          <p:spPr>
            <a:xfrm>
              <a:off x="1671500" y="1229475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7" y="0"/>
                  </a:moveTo>
                  <a:cubicBezTo>
                    <a:pt x="607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1" y="714"/>
                    <a:pt x="511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5" y="0"/>
                    <a:pt x="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1"/>
            <p:cNvSpPr/>
            <p:nvPr/>
          </p:nvSpPr>
          <p:spPr>
            <a:xfrm>
              <a:off x="1640475" y="1224000"/>
              <a:ext cx="24450" cy="17850"/>
            </a:xfrm>
            <a:custGeom>
              <a:rect b="b" l="l" r="r" t="t"/>
              <a:pathLst>
                <a:path extrusionOk="0" h="714" w="978">
                  <a:moveTo>
                    <a:pt x="716" y="0"/>
                  </a:moveTo>
                  <a:cubicBezTo>
                    <a:pt x="606" y="0"/>
                    <a:pt x="467" y="48"/>
                    <a:pt x="336" y="140"/>
                  </a:cubicBezTo>
                  <a:cubicBezTo>
                    <a:pt x="113" y="296"/>
                    <a:pt x="1" y="520"/>
                    <a:pt x="85" y="640"/>
                  </a:cubicBezTo>
                  <a:cubicBezTo>
                    <a:pt x="120" y="690"/>
                    <a:pt x="183" y="714"/>
                    <a:pt x="261" y="714"/>
                  </a:cubicBezTo>
                  <a:cubicBezTo>
                    <a:pt x="370" y="714"/>
                    <a:pt x="510" y="666"/>
                    <a:pt x="641" y="575"/>
                  </a:cubicBezTo>
                  <a:cubicBezTo>
                    <a:pt x="864" y="419"/>
                    <a:pt x="977" y="194"/>
                    <a:pt x="893" y="75"/>
                  </a:cubicBezTo>
                  <a:cubicBezTo>
                    <a:pt x="858" y="24"/>
                    <a:pt x="794" y="0"/>
                    <a:pt x="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1"/>
            <p:cNvSpPr/>
            <p:nvPr/>
          </p:nvSpPr>
          <p:spPr>
            <a:xfrm>
              <a:off x="1655775" y="1197075"/>
              <a:ext cx="24425" cy="17875"/>
            </a:xfrm>
            <a:custGeom>
              <a:rect b="b" l="l" r="r" t="t"/>
              <a:pathLst>
                <a:path extrusionOk="0" h="715" w="977">
                  <a:moveTo>
                    <a:pt x="716" y="1"/>
                  </a:moveTo>
                  <a:cubicBezTo>
                    <a:pt x="606" y="1"/>
                    <a:pt x="467" y="49"/>
                    <a:pt x="336" y="140"/>
                  </a:cubicBezTo>
                  <a:cubicBezTo>
                    <a:pt x="113" y="296"/>
                    <a:pt x="1" y="520"/>
                    <a:pt x="84" y="640"/>
                  </a:cubicBezTo>
                  <a:cubicBezTo>
                    <a:pt x="119" y="690"/>
                    <a:pt x="182" y="714"/>
                    <a:pt x="260" y="714"/>
                  </a:cubicBezTo>
                  <a:cubicBezTo>
                    <a:pt x="371" y="714"/>
                    <a:pt x="510" y="666"/>
                    <a:pt x="641" y="575"/>
                  </a:cubicBezTo>
                  <a:cubicBezTo>
                    <a:pt x="864" y="419"/>
                    <a:pt x="976" y="194"/>
                    <a:pt x="893" y="75"/>
                  </a:cubicBezTo>
                  <a:cubicBezTo>
                    <a:pt x="858" y="25"/>
                    <a:pt x="794" y="1"/>
                    <a:pt x="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51"/>
          <p:cNvSpPr txBox="1"/>
          <p:nvPr>
            <p:ph idx="1" type="subTitle"/>
          </p:nvPr>
        </p:nvSpPr>
        <p:spPr>
          <a:xfrm>
            <a:off x="1168831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2623" name="Google Shape;2623;p51"/>
          <p:cNvSpPr txBox="1"/>
          <p:nvPr>
            <p:ph idx="2" type="subTitle"/>
          </p:nvPr>
        </p:nvSpPr>
        <p:spPr>
          <a:xfrm>
            <a:off x="5028995" y="2580725"/>
            <a:ext cx="3206100" cy="15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SemiBold"/>
              <a:buNone/>
              <a:defRPr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"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53"/>
          <p:cNvSpPr txBox="1"/>
          <p:nvPr>
            <p:ph type="title"/>
          </p:nvPr>
        </p:nvSpPr>
        <p:spPr>
          <a:xfrm>
            <a:off x="5461013" y="1431244"/>
            <a:ext cx="3434100" cy="17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633" name="Google Shape;2633;p53"/>
          <p:cNvSpPr txBox="1"/>
          <p:nvPr>
            <p:ph idx="1" type="subTitle"/>
          </p:nvPr>
        </p:nvSpPr>
        <p:spPr>
          <a:xfrm>
            <a:off x="5458237" y="3579675"/>
            <a:ext cx="3439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4" name="Google Shape;2634;p53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53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6" name="Google Shape;2636;p53"/>
          <p:cNvGrpSpPr/>
          <p:nvPr/>
        </p:nvGrpSpPr>
        <p:grpSpPr>
          <a:xfrm>
            <a:off x="1458196" y="3453316"/>
            <a:ext cx="2172799" cy="1276567"/>
            <a:chOff x="4692026" y="4370063"/>
            <a:chExt cx="2807959" cy="1649737"/>
          </a:xfrm>
        </p:grpSpPr>
        <p:sp>
          <p:nvSpPr>
            <p:cNvPr id="2637" name="Google Shape;2637;p53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53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9" name="Google Shape;2639;p53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0" name="Google Shape;2640;p53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1" name="Google Shape;2641;p53"/>
          <p:cNvGrpSpPr/>
          <p:nvPr/>
        </p:nvGrpSpPr>
        <p:grpSpPr>
          <a:xfrm>
            <a:off x="1954818" y="1337708"/>
            <a:ext cx="1170217" cy="1968259"/>
            <a:chOff x="3083744" y="1423529"/>
            <a:chExt cx="913447" cy="1536382"/>
          </a:xfrm>
        </p:grpSpPr>
        <p:sp>
          <p:nvSpPr>
            <p:cNvPr id="2642" name="Google Shape;2642;p53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53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53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53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53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53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53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49" name="Google Shape;2649;p53"/>
          <p:cNvGrpSpPr/>
          <p:nvPr/>
        </p:nvGrpSpPr>
        <p:grpSpPr>
          <a:xfrm rot="2048636">
            <a:off x="7353254" y="795373"/>
            <a:ext cx="1681811" cy="904218"/>
            <a:chOff x="3448893" y="949065"/>
            <a:chExt cx="2173513" cy="1168580"/>
          </a:xfrm>
        </p:grpSpPr>
        <p:sp>
          <p:nvSpPr>
            <p:cNvPr id="2650" name="Google Shape;2650;p53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53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53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3" name="Google Shape;2653;p53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4" name="Google Shape;2654;p53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5" name="Google Shape;2655;p53"/>
          <p:cNvGrpSpPr/>
          <p:nvPr/>
        </p:nvGrpSpPr>
        <p:grpSpPr>
          <a:xfrm rot="-1838092">
            <a:off x="415318" y="67996"/>
            <a:ext cx="1681858" cy="904244"/>
            <a:chOff x="3448893" y="949065"/>
            <a:chExt cx="2173513" cy="1168580"/>
          </a:xfrm>
        </p:grpSpPr>
        <p:sp>
          <p:nvSpPr>
            <p:cNvPr id="2656" name="Google Shape;2656;p53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53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53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9" name="Google Shape;2659;p53"/>
          <p:cNvSpPr/>
          <p:nvPr/>
        </p:nvSpPr>
        <p:spPr>
          <a:xfrm>
            <a:off x="1042473" y="3453297"/>
            <a:ext cx="1722930" cy="31668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0" name="Google Shape;2660;p53"/>
          <p:cNvSpPr/>
          <p:nvPr/>
        </p:nvSpPr>
        <p:spPr>
          <a:xfrm>
            <a:off x="2762724" y="3453297"/>
            <a:ext cx="1279279" cy="31668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st title">
  <p:cSld name="CUSTOM_18"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54"/>
          <p:cNvSpPr txBox="1"/>
          <p:nvPr>
            <p:ph type="title"/>
          </p:nvPr>
        </p:nvSpPr>
        <p:spPr>
          <a:xfrm>
            <a:off x="311738" y="315829"/>
            <a:ext cx="85206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ning Meeting">
  <p:cSld name="CUSTOM_18_1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5"/>
          <p:cNvSpPr/>
          <p:nvPr/>
        </p:nvSpPr>
        <p:spPr>
          <a:xfrm>
            <a:off x="240206" y="4981986"/>
            <a:ext cx="1157478" cy="161219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5" name="Google Shape;2665;p55"/>
          <p:cNvSpPr txBox="1"/>
          <p:nvPr>
            <p:ph type="title"/>
          </p:nvPr>
        </p:nvSpPr>
        <p:spPr>
          <a:xfrm>
            <a:off x="140287" y="144375"/>
            <a:ext cx="63273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2666" name="Google Shape;2666;p55"/>
          <p:cNvSpPr/>
          <p:nvPr/>
        </p:nvSpPr>
        <p:spPr>
          <a:xfrm>
            <a:off x="6581875" y="1053759"/>
            <a:ext cx="2352300" cy="3865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55"/>
          <p:cNvSpPr/>
          <p:nvPr/>
        </p:nvSpPr>
        <p:spPr>
          <a:xfrm>
            <a:off x="6581875" y="1053759"/>
            <a:ext cx="2352300" cy="3865200"/>
          </a:xfrm>
          <a:prstGeom prst="frame">
            <a:avLst>
              <a:gd fmla="val 7678" name="adj1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55"/>
          <p:cNvSpPr/>
          <p:nvPr/>
        </p:nvSpPr>
        <p:spPr>
          <a:xfrm>
            <a:off x="263156" y="1053759"/>
            <a:ext cx="3312600" cy="3865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55"/>
          <p:cNvSpPr/>
          <p:nvPr/>
        </p:nvSpPr>
        <p:spPr>
          <a:xfrm>
            <a:off x="263269" y="1053759"/>
            <a:ext cx="3312600" cy="3865200"/>
          </a:xfrm>
          <a:prstGeom prst="frame">
            <a:avLst>
              <a:gd fmla="val 4603" name="adj1"/>
            </a:avLst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55"/>
          <p:cNvSpPr/>
          <p:nvPr/>
        </p:nvSpPr>
        <p:spPr>
          <a:xfrm>
            <a:off x="3737767" y="1053755"/>
            <a:ext cx="2682300" cy="1861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55"/>
          <p:cNvSpPr/>
          <p:nvPr/>
        </p:nvSpPr>
        <p:spPr>
          <a:xfrm>
            <a:off x="3737767" y="3057393"/>
            <a:ext cx="2682300" cy="1861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55"/>
          <p:cNvSpPr/>
          <p:nvPr/>
        </p:nvSpPr>
        <p:spPr>
          <a:xfrm>
            <a:off x="3737767" y="1053755"/>
            <a:ext cx="2682300" cy="1861800"/>
          </a:xfrm>
          <a:prstGeom prst="frame">
            <a:avLst>
              <a:gd fmla="val 8314" name="adj1"/>
            </a:avLst>
          </a:pr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73" name="Google Shape;2673;p55"/>
          <p:cNvSpPr/>
          <p:nvPr/>
        </p:nvSpPr>
        <p:spPr>
          <a:xfrm>
            <a:off x="3737767" y="3057398"/>
            <a:ext cx="2682300" cy="1861800"/>
          </a:xfrm>
          <a:prstGeom prst="frame">
            <a:avLst>
              <a:gd fmla="val 8314" name="adj1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55"/>
          <p:cNvSpPr/>
          <p:nvPr/>
        </p:nvSpPr>
        <p:spPr>
          <a:xfrm>
            <a:off x="292088" y="3794175"/>
            <a:ext cx="1002600" cy="100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5" name="Google Shape;2675;p55"/>
          <p:cNvGrpSpPr/>
          <p:nvPr/>
        </p:nvGrpSpPr>
        <p:grpSpPr>
          <a:xfrm>
            <a:off x="607952" y="4006445"/>
            <a:ext cx="371225" cy="624386"/>
            <a:chOff x="3083744" y="1423529"/>
            <a:chExt cx="913447" cy="1536382"/>
          </a:xfrm>
        </p:grpSpPr>
        <p:sp>
          <p:nvSpPr>
            <p:cNvPr id="2676" name="Google Shape;2676;p55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55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55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55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55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55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55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3" name="Google Shape;2683;p55"/>
          <p:cNvGrpSpPr/>
          <p:nvPr/>
        </p:nvGrpSpPr>
        <p:grpSpPr>
          <a:xfrm rot="5663600">
            <a:off x="1191576" y="4219886"/>
            <a:ext cx="533426" cy="286794"/>
            <a:chOff x="3448893" y="949065"/>
            <a:chExt cx="2173513" cy="1168580"/>
          </a:xfrm>
        </p:grpSpPr>
        <p:sp>
          <p:nvSpPr>
            <p:cNvPr id="2684" name="Google Shape;2684;p55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55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55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7" name="Google Shape;2687;p55"/>
          <p:cNvGrpSpPr/>
          <p:nvPr/>
        </p:nvGrpSpPr>
        <p:grpSpPr>
          <a:xfrm>
            <a:off x="343527" y="4677233"/>
            <a:ext cx="951055" cy="404845"/>
            <a:chOff x="458037" y="6236310"/>
            <a:chExt cx="1268073" cy="539794"/>
          </a:xfrm>
        </p:grpSpPr>
        <p:grpSp>
          <p:nvGrpSpPr>
            <p:cNvPr id="2688" name="Google Shape;2688;p55"/>
            <p:cNvGrpSpPr/>
            <p:nvPr/>
          </p:nvGrpSpPr>
          <p:grpSpPr>
            <a:xfrm>
              <a:off x="633694" y="6236310"/>
              <a:ext cx="918764" cy="539794"/>
              <a:chOff x="4692026" y="4370063"/>
              <a:chExt cx="2807959" cy="1649737"/>
            </a:xfrm>
          </p:grpSpPr>
          <p:sp>
            <p:nvSpPr>
              <p:cNvPr id="2689" name="Google Shape;2689;p55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55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1" name="Google Shape;2691;p55"/>
            <p:cNvSpPr/>
            <p:nvPr/>
          </p:nvSpPr>
          <p:spPr>
            <a:xfrm>
              <a:off x="458037" y="6236448"/>
              <a:ext cx="728077" cy="133824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55"/>
            <p:cNvSpPr/>
            <p:nvPr/>
          </p:nvSpPr>
          <p:spPr>
            <a:xfrm>
              <a:off x="1185511" y="6236448"/>
              <a:ext cx="540598" cy="133824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55"/>
            <p:cNvSpPr/>
            <p:nvPr/>
          </p:nvSpPr>
          <p:spPr>
            <a:xfrm>
              <a:off x="458037" y="6236448"/>
              <a:ext cx="728077" cy="133824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55"/>
            <p:cNvSpPr/>
            <p:nvPr/>
          </p:nvSpPr>
          <p:spPr>
            <a:xfrm>
              <a:off x="1185511" y="6236448"/>
              <a:ext cx="540598" cy="133824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5" name="Google Shape;2695;p55"/>
          <p:cNvGrpSpPr/>
          <p:nvPr/>
        </p:nvGrpSpPr>
        <p:grpSpPr>
          <a:xfrm rot="2048636">
            <a:off x="7746029" y="156092"/>
            <a:ext cx="1681811" cy="904218"/>
            <a:chOff x="3448893" y="949065"/>
            <a:chExt cx="2173513" cy="1168580"/>
          </a:xfrm>
        </p:grpSpPr>
        <p:sp>
          <p:nvSpPr>
            <p:cNvPr id="2696" name="Google Shape;2696;p55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55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55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 DO NOT REMOVE · SlidesMania">
  <p:cSld name="CUSTOM_19"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0" name="Google Shape;2700;p5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2701" name="Google Shape;2701;p5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02" name="Google Shape;2702;p56">
              <a:hlinkClick r:id="rId2"/>
            </p:cNvPr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65600" y="331100"/>
              <a:ext cx="5101466" cy="2201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3" name="Google Shape;2703;p56"/>
            <p:cNvSpPr txBox="1"/>
            <p:nvPr/>
          </p:nvSpPr>
          <p:spPr>
            <a:xfrm>
              <a:off x="463500" y="2858061"/>
              <a:ext cx="8956500" cy="24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b="1" lang="en-GB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b="1" sz="2300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-GB" sz="20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FAQ</a:t>
              </a:r>
              <a:r>
                <a:rPr b="1" lang="en-GB" sz="3300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GB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15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2704" name="Google Shape;2704;p56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cap="flat" cmpd="sng" w="38100">
              <a:solidFill>
                <a:srgbClr val="FFCB2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05" name="Google Shape;2705;p56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2706;p56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56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56">
              <a:hlinkClick r:id="rId11"/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9" name="Google Shape;2709;p56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b="1" sz="1800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2710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" name="Google Shape;2711;p57"/>
          <p:cNvSpPr txBox="1"/>
          <p:nvPr>
            <p:ph type="title"/>
          </p:nvPr>
        </p:nvSpPr>
        <p:spPr>
          <a:xfrm>
            <a:off x="520950" y="1206675"/>
            <a:ext cx="39918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bril Fatface"/>
              <a:buNone/>
              <a:defRPr sz="53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12" name="Google Shape;2712;p57"/>
          <p:cNvSpPr txBox="1"/>
          <p:nvPr>
            <p:ph idx="1" type="body"/>
          </p:nvPr>
        </p:nvSpPr>
        <p:spPr>
          <a:xfrm>
            <a:off x="520931" y="2259900"/>
            <a:ext cx="3991800" cy="16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13" name="Google Shape;2713;p57"/>
          <p:cNvSpPr/>
          <p:nvPr/>
        </p:nvSpPr>
        <p:spPr>
          <a:xfrm rot="-2700000">
            <a:off x="4902328" y="588728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14" name="Google Shape;2714;p57"/>
          <p:cNvGrpSpPr/>
          <p:nvPr/>
        </p:nvGrpSpPr>
        <p:grpSpPr>
          <a:xfrm rot="3456601">
            <a:off x="7920269" y="768204"/>
            <a:ext cx="1681830" cy="904228"/>
            <a:chOff x="3448893" y="949065"/>
            <a:chExt cx="2173513" cy="1168580"/>
          </a:xfrm>
        </p:grpSpPr>
        <p:sp>
          <p:nvSpPr>
            <p:cNvPr id="2715" name="Google Shape;2715;p57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57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57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8" name="Google Shape;2718;p57"/>
          <p:cNvSpPr/>
          <p:nvPr/>
        </p:nvSpPr>
        <p:spPr>
          <a:xfrm rot="-7452676">
            <a:off x="4614783" y="3486586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57"/>
          <p:cNvSpPr/>
          <p:nvPr/>
        </p:nvSpPr>
        <p:spPr>
          <a:xfrm rot="-7452676">
            <a:off x="4782579" y="3939533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0" name="Google Shape;2720;p57"/>
          <p:cNvGrpSpPr/>
          <p:nvPr/>
        </p:nvGrpSpPr>
        <p:grpSpPr>
          <a:xfrm rot="-3566481">
            <a:off x="4100446" y="419315"/>
            <a:ext cx="1681798" cy="904211"/>
            <a:chOff x="3448893" y="949065"/>
            <a:chExt cx="2173513" cy="1168580"/>
          </a:xfrm>
        </p:grpSpPr>
        <p:sp>
          <p:nvSpPr>
            <p:cNvPr id="2721" name="Google Shape;2721;p57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57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57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4" name="Google Shape;2724;p57"/>
          <p:cNvSpPr/>
          <p:nvPr/>
        </p:nvSpPr>
        <p:spPr>
          <a:xfrm>
            <a:off x="4779845" y="4670018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58"/>
          <p:cNvSpPr txBox="1"/>
          <p:nvPr>
            <p:ph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27" name="Google Shape;2727;p58"/>
          <p:cNvSpPr txBox="1"/>
          <p:nvPr>
            <p:ph idx="1" type="body"/>
          </p:nvPr>
        </p:nvSpPr>
        <p:spPr>
          <a:xfrm>
            <a:off x="2048700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8" name="Google Shape;2728;p58"/>
          <p:cNvSpPr txBox="1"/>
          <p:nvPr>
            <p:ph idx="2" type="body"/>
          </p:nvPr>
        </p:nvSpPr>
        <p:spPr>
          <a:xfrm>
            <a:off x="2048700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9" name="Google Shape;2729;p58"/>
          <p:cNvSpPr txBox="1"/>
          <p:nvPr>
            <p:ph idx="3" type="body"/>
          </p:nvPr>
        </p:nvSpPr>
        <p:spPr>
          <a:xfrm>
            <a:off x="6054216" y="1756688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0" name="Google Shape;2730;p58"/>
          <p:cNvSpPr txBox="1"/>
          <p:nvPr>
            <p:ph idx="4" type="body"/>
          </p:nvPr>
        </p:nvSpPr>
        <p:spPr>
          <a:xfrm>
            <a:off x="6054216" y="3324581"/>
            <a:ext cx="2500800" cy="12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4 Section Title">
  <p:cSld name="CUSTOM_3"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9"/>
          <p:cNvSpPr txBox="1"/>
          <p:nvPr>
            <p:ph type="title"/>
          </p:nvPr>
        </p:nvSpPr>
        <p:spPr>
          <a:xfrm>
            <a:off x="361400" y="723750"/>
            <a:ext cx="2740200" cy="35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1pPr>
            <a:lvl2pPr lvl="1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733" name="Google Shape;2733;p59"/>
          <p:cNvSpPr txBox="1"/>
          <p:nvPr>
            <p:ph idx="1" type="subTitle"/>
          </p:nvPr>
        </p:nvSpPr>
        <p:spPr>
          <a:xfrm>
            <a:off x="3305025" y="1523850"/>
            <a:ext cx="51240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Patrick Hand"/>
              <a:buNone/>
              <a:defRPr b="1" sz="2700"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2pPr>
            <a:lvl3pPr lvl="2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3pPr>
            <a:lvl4pPr lvl="3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4pPr>
            <a:lvl5pPr lvl="4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5pPr>
            <a:lvl6pPr lvl="5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6pPr>
            <a:lvl7pPr lvl="6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7pPr>
            <a:lvl8pPr lvl="7">
              <a:spcBef>
                <a:spcPts val="1600"/>
              </a:spcBef>
              <a:spcAft>
                <a:spcPts val="0"/>
              </a:spcAft>
              <a:buSzPts val="2700"/>
              <a:buNone/>
              <a:defRPr b="1" sz="2700"/>
            </a:lvl8pPr>
            <a:lvl9pPr lvl="8">
              <a:spcBef>
                <a:spcPts val="1600"/>
              </a:spcBef>
              <a:spcAft>
                <a:spcPts val="1600"/>
              </a:spcAft>
              <a:buSzPts val="2700"/>
              <a:buNone/>
              <a:defRPr b="1" sz="2700"/>
            </a:lvl9pPr>
          </a:lstStyle>
          <a:p/>
        </p:txBody>
      </p:sp>
      <p:sp>
        <p:nvSpPr>
          <p:cNvPr id="2734" name="Google Shape;2734;p59"/>
          <p:cNvSpPr txBox="1"/>
          <p:nvPr>
            <p:ph idx="2" type="body"/>
          </p:nvPr>
        </p:nvSpPr>
        <p:spPr>
          <a:xfrm>
            <a:off x="3290231" y="2224219"/>
            <a:ext cx="5115300" cy="155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35" name="Google Shape;2735;p59"/>
          <p:cNvSpPr/>
          <p:nvPr/>
        </p:nvSpPr>
        <p:spPr>
          <a:xfrm rot="-2956923">
            <a:off x="574460" y="1429410"/>
            <a:ext cx="427537" cy="87639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6" name="Google Shape;2736;p59"/>
          <p:cNvSpPr/>
          <p:nvPr/>
        </p:nvSpPr>
        <p:spPr>
          <a:xfrm rot="-2956923">
            <a:off x="370498" y="2003921"/>
            <a:ext cx="623092" cy="336149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7" name="Google Shape;2737;p59"/>
          <p:cNvGrpSpPr/>
          <p:nvPr/>
        </p:nvGrpSpPr>
        <p:grpSpPr>
          <a:xfrm rot="2700000">
            <a:off x="7699826" y="147246"/>
            <a:ext cx="1515219" cy="1081901"/>
            <a:chOff x="3509104" y="949065"/>
            <a:chExt cx="1958007" cy="1398062"/>
          </a:xfrm>
        </p:grpSpPr>
        <p:sp>
          <p:nvSpPr>
            <p:cNvPr id="2738" name="Google Shape;2738;p59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59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59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41" name="Google Shape;2741;p59"/>
          <p:cNvSpPr/>
          <p:nvPr/>
        </p:nvSpPr>
        <p:spPr>
          <a:xfrm>
            <a:off x="316650" y="4124850"/>
            <a:ext cx="3082671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6 Two columns">
  <p:cSld name="CUSTOM_4">
    <p:spTree>
      <p:nvGrpSpPr>
        <p:cNvPr id="2742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0"/>
          <p:cNvSpPr txBox="1"/>
          <p:nvPr>
            <p:ph idx="1" type="subTitle"/>
          </p:nvPr>
        </p:nvSpPr>
        <p:spPr>
          <a:xfrm>
            <a:off x="336650" y="1518125"/>
            <a:ext cx="2992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44" name="Google Shape;2744;p60"/>
          <p:cNvSpPr txBox="1"/>
          <p:nvPr>
            <p:ph idx="2" type="subTitle"/>
          </p:nvPr>
        </p:nvSpPr>
        <p:spPr>
          <a:xfrm>
            <a:off x="4572350" y="1518125"/>
            <a:ext cx="2992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45" name="Google Shape;274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46" name="Google Shape;2746;p60"/>
          <p:cNvSpPr txBox="1"/>
          <p:nvPr>
            <p:ph idx="3" type="body"/>
          </p:nvPr>
        </p:nvSpPr>
        <p:spPr>
          <a:xfrm>
            <a:off x="995400" y="2220900"/>
            <a:ext cx="33078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7" name="Google Shape;2747;p60"/>
          <p:cNvSpPr txBox="1"/>
          <p:nvPr>
            <p:ph idx="4" type="body"/>
          </p:nvPr>
        </p:nvSpPr>
        <p:spPr>
          <a:xfrm>
            <a:off x="5077892" y="2212088"/>
            <a:ext cx="3307800" cy="23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748" name="Google Shape;2748;p60"/>
          <p:cNvGrpSpPr/>
          <p:nvPr/>
        </p:nvGrpSpPr>
        <p:grpSpPr>
          <a:xfrm rot="2700000">
            <a:off x="7699826" y="147246"/>
            <a:ext cx="1515219" cy="1081901"/>
            <a:chOff x="3509104" y="949065"/>
            <a:chExt cx="1958007" cy="1398062"/>
          </a:xfrm>
        </p:grpSpPr>
        <p:sp>
          <p:nvSpPr>
            <p:cNvPr id="2749" name="Google Shape;2749;p60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60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60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5 One column">
  <p:cSld name="CUSTOM_5"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61"/>
          <p:cNvSpPr txBox="1"/>
          <p:nvPr>
            <p:ph idx="1" type="subTitle"/>
          </p:nvPr>
        </p:nvSpPr>
        <p:spPr>
          <a:xfrm>
            <a:off x="336658" y="1518131"/>
            <a:ext cx="35766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54" name="Google Shape;2754;p61"/>
          <p:cNvSpPr txBox="1"/>
          <p:nvPr>
            <p:ph type="title"/>
          </p:nvPr>
        </p:nvSpPr>
        <p:spPr>
          <a:xfrm>
            <a:off x="311700" y="44503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55" name="Google Shape;2755;p61"/>
          <p:cNvSpPr txBox="1"/>
          <p:nvPr>
            <p:ph idx="2" type="body"/>
          </p:nvPr>
        </p:nvSpPr>
        <p:spPr>
          <a:xfrm>
            <a:off x="921488" y="2013263"/>
            <a:ext cx="3680700" cy="25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6" name="Google Shape;2756;p61"/>
          <p:cNvSpPr/>
          <p:nvPr/>
        </p:nvSpPr>
        <p:spPr>
          <a:xfrm rot="-2700000">
            <a:off x="7095065" y="2866715"/>
            <a:ext cx="1770530" cy="1770530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7" name="Google Shape;2757;p61"/>
          <p:cNvSpPr/>
          <p:nvPr/>
        </p:nvSpPr>
        <p:spPr>
          <a:xfrm>
            <a:off x="7035874" y="4842454"/>
            <a:ext cx="1771650" cy="88582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8" name="Google Shape;2758;p61"/>
          <p:cNvGrpSpPr/>
          <p:nvPr/>
        </p:nvGrpSpPr>
        <p:grpSpPr>
          <a:xfrm rot="-8306821">
            <a:off x="7756893" y="-3665"/>
            <a:ext cx="1515191" cy="1081882"/>
            <a:chOff x="3509104" y="949065"/>
            <a:chExt cx="1958007" cy="1398062"/>
          </a:xfrm>
        </p:grpSpPr>
        <p:sp>
          <p:nvSpPr>
            <p:cNvPr id="2759" name="Google Shape;2759;p61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61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61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2" name="Google Shape;2762;p61"/>
          <p:cNvGrpSpPr/>
          <p:nvPr/>
        </p:nvGrpSpPr>
        <p:grpSpPr>
          <a:xfrm>
            <a:off x="7253183" y="4255739"/>
            <a:ext cx="1451673" cy="618179"/>
            <a:chOff x="4487664" y="-1392325"/>
            <a:chExt cx="3997997" cy="1702034"/>
          </a:xfrm>
        </p:grpSpPr>
        <p:grpSp>
          <p:nvGrpSpPr>
            <p:cNvPr id="2763" name="Google Shape;2763;p61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764" name="Google Shape;2764;p61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5" name="Google Shape;2765;p61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66" name="Google Shape;2766;p61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61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61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61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7 Quote">
  <p:cSld name="CUSTOM_6">
    <p:bg>
      <p:bgPr>
        <a:solidFill>
          <a:schemeClr val="accent1"/>
        </a:solidFill>
      </p:bgPr>
    </p:bg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62"/>
          <p:cNvSpPr txBox="1"/>
          <p:nvPr>
            <p:ph type="title"/>
          </p:nvPr>
        </p:nvSpPr>
        <p:spPr>
          <a:xfrm>
            <a:off x="418575" y="1405144"/>
            <a:ext cx="8321700" cy="23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2" name="Google Shape;2772;p62"/>
          <p:cNvSpPr txBox="1"/>
          <p:nvPr>
            <p:ph idx="1" type="subTitle"/>
          </p:nvPr>
        </p:nvSpPr>
        <p:spPr>
          <a:xfrm>
            <a:off x="474656" y="4439606"/>
            <a:ext cx="8535000" cy="53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3" name="Google Shape;2773;p62"/>
          <p:cNvSpPr/>
          <p:nvPr/>
        </p:nvSpPr>
        <p:spPr>
          <a:xfrm flipH="1" rot="-1213136">
            <a:off x="304835" y="151341"/>
            <a:ext cx="478961" cy="85297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4" name="Google Shape;2774;p62"/>
          <p:cNvSpPr/>
          <p:nvPr/>
        </p:nvSpPr>
        <p:spPr>
          <a:xfrm flipH="1" rot="-1213136">
            <a:off x="751660" y="151341"/>
            <a:ext cx="478961" cy="852973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9 Big Title">
  <p:cSld name="CUSTOM_7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63"/>
          <p:cNvSpPr txBox="1"/>
          <p:nvPr>
            <p:ph type="title"/>
          </p:nvPr>
        </p:nvSpPr>
        <p:spPr>
          <a:xfrm>
            <a:off x="1468444" y="408206"/>
            <a:ext cx="7264500" cy="237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77" name="Google Shape;2777;p63"/>
          <p:cNvSpPr txBox="1"/>
          <p:nvPr>
            <p:ph idx="1" type="body"/>
          </p:nvPr>
        </p:nvSpPr>
        <p:spPr>
          <a:xfrm>
            <a:off x="1524274" y="3609938"/>
            <a:ext cx="7142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78" name="Google Shape;2778;p63"/>
          <p:cNvGrpSpPr/>
          <p:nvPr/>
        </p:nvGrpSpPr>
        <p:grpSpPr>
          <a:xfrm flipH="1" rot="7706476">
            <a:off x="1131724" y="1052569"/>
            <a:ext cx="1515167" cy="1081864"/>
            <a:chOff x="3509104" y="949065"/>
            <a:chExt cx="1958007" cy="1398062"/>
          </a:xfrm>
        </p:grpSpPr>
        <p:sp>
          <p:nvSpPr>
            <p:cNvPr id="2779" name="Google Shape;2779;p63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63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63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2" name="Google Shape;2782;p63"/>
          <p:cNvGrpSpPr/>
          <p:nvPr/>
        </p:nvGrpSpPr>
        <p:grpSpPr>
          <a:xfrm rot="7824031">
            <a:off x="-263177" y="480517"/>
            <a:ext cx="2400796" cy="1022071"/>
            <a:chOff x="4487664" y="-1392325"/>
            <a:chExt cx="3997997" cy="1702034"/>
          </a:xfrm>
        </p:grpSpPr>
        <p:grpSp>
          <p:nvGrpSpPr>
            <p:cNvPr id="2783" name="Google Shape;2783;p63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784" name="Google Shape;2784;p63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63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86" name="Google Shape;2786;p63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63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63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63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8 Three columns">
  <p:cSld name="CUSTOM_8"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64"/>
          <p:cNvSpPr txBox="1"/>
          <p:nvPr>
            <p:ph idx="1" type="subTitle"/>
          </p:nvPr>
        </p:nvSpPr>
        <p:spPr>
          <a:xfrm>
            <a:off x="3792154" y="129748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2" name="Google Shape;2792;p64"/>
          <p:cNvSpPr txBox="1"/>
          <p:nvPr>
            <p:ph idx="2" type="subTitle"/>
          </p:nvPr>
        </p:nvSpPr>
        <p:spPr>
          <a:xfrm>
            <a:off x="3792154" y="250115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3" name="Google Shape;2793;p64"/>
          <p:cNvSpPr txBox="1"/>
          <p:nvPr>
            <p:ph idx="3" type="subTitle"/>
          </p:nvPr>
        </p:nvSpPr>
        <p:spPr>
          <a:xfrm>
            <a:off x="3792154" y="3704821"/>
            <a:ext cx="4805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794" name="Google Shape;279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795" name="Google Shape;2795;p64"/>
          <p:cNvSpPr txBox="1"/>
          <p:nvPr>
            <p:ph idx="4" type="body"/>
          </p:nvPr>
        </p:nvSpPr>
        <p:spPr>
          <a:xfrm>
            <a:off x="3792150" y="1625944"/>
            <a:ext cx="4805100" cy="6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96" name="Google Shape;2796;p64"/>
          <p:cNvSpPr txBox="1"/>
          <p:nvPr>
            <p:ph idx="5" type="body"/>
          </p:nvPr>
        </p:nvSpPr>
        <p:spPr>
          <a:xfrm>
            <a:off x="3792150" y="2821041"/>
            <a:ext cx="48051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797" name="Google Shape;2797;p64"/>
          <p:cNvSpPr txBox="1"/>
          <p:nvPr>
            <p:ph idx="6" type="body"/>
          </p:nvPr>
        </p:nvSpPr>
        <p:spPr>
          <a:xfrm>
            <a:off x="3792150" y="4014788"/>
            <a:ext cx="4805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0 Text and Image">
  <p:cSld name="CUSTOM_9">
    <p:spTree>
      <p:nvGrpSpPr>
        <p:cNvPr id="2798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65"/>
          <p:cNvSpPr txBox="1"/>
          <p:nvPr>
            <p:ph type="title"/>
          </p:nvPr>
        </p:nvSpPr>
        <p:spPr>
          <a:xfrm>
            <a:off x="308456" y="129525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2800" name="Google Shape;2800;p65"/>
          <p:cNvSpPr txBox="1"/>
          <p:nvPr>
            <p:ph idx="1" type="subTitle"/>
          </p:nvPr>
        </p:nvSpPr>
        <p:spPr>
          <a:xfrm>
            <a:off x="308456" y="3772331"/>
            <a:ext cx="33438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1 Background image">
  <p:cSld name="CUSTOM_10">
    <p:spTree>
      <p:nvGrpSpPr>
        <p:cNvPr id="280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66"/>
          <p:cNvSpPr txBox="1"/>
          <p:nvPr>
            <p:ph type="title"/>
          </p:nvPr>
        </p:nvSpPr>
        <p:spPr>
          <a:xfrm>
            <a:off x="5417531" y="1566000"/>
            <a:ext cx="3343800" cy="17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300"/>
              <a:buNone/>
              <a:defRPr sz="113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2 Percentages">
  <p:cSld name="CUSTOM_11"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" name="Google Shape;2804;p67"/>
          <p:cNvSpPr txBox="1"/>
          <p:nvPr>
            <p:ph hasCustomPrompt="1" type="title"/>
          </p:nvPr>
        </p:nvSpPr>
        <p:spPr>
          <a:xfrm>
            <a:off x="2027278" y="1438688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05" name="Google Shape;2805;p67"/>
          <p:cNvSpPr txBox="1"/>
          <p:nvPr>
            <p:ph idx="2" type="title"/>
          </p:nvPr>
        </p:nvSpPr>
        <p:spPr>
          <a:xfrm>
            <a:off x="311700" y="33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riffy"/>
              <a:buNone/>
              <a:defRPr sz="3000">
                <a:solidFill>
                  <a:schemeClr val="dk1"/>
                </a:solidFill>
                <a:latin typeface="Griffy"/>
                <a:ea typeface="Griffy"/>
                <a:cs typeface="Griffy"/>
                <a:sym typeface="Griffy"/>
              </a:defRPr>
            </a:lvl9pPr>
          </a:lstStyle>
          <a:p/>
        </p:txBody>
      </p:sp>
      <p:sp>
        <p:nvSpPr>
          <p:cNvPr id="2806" name="Google Shape;2806;p67"/>
          <p:cNvSpPr txBox="1"/>
          <p:nvPr>
            <p:ph hasCustomPrompt="1" idx="3" type="title"/>
          </p:nvPr>
        </p:nvSpPr>
        <p:spPr>
          <a:xfrm>
            <a:off x="2027278" y="2687166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07" name="Google Shape;2807;p67"/>
          <p:cNvSpPr txBox="1"/>
          <p:nvPr>
            <p:ph hasCustomPrompt="1" idx="4" type="title"/>
          </p:nvPr>
        </p:nvSpPr>
        <p:spPr>
          <a:xfrm>
            <a:off x="2027278" y="3935644"/>
            <a:ext cx="2632800" cy="9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808" name="Google Shape;2808;p67"/>
          <p:cNvSpPr txBox="1"/>
          <p:nvPr>
            <p:ph idx="1" type="body"/>
          </p:nvPr>
        </p:nvSpPr>
        <p:spPr>
          <a:xfrm>
            <a:off x="4702425" y="4049944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09" name="Google Shape;2809;p67"/>
          <p:cNvSpPr txBox="1"/>
          <p:nvPr>
            <p:ph idx="5" type="body"/>
          </p:nvPr>
        </p:nvSpPr>
        <p:spPr>
          <a:xfrm>
            <a:off x="4702425" y="2743219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10" name="Google Shape;2810;p67"/>
          <p:cNvSpPr txBox="1"/>
          <p:nvPr>
            <p:ph idx="6" type="body"/>
          </p:nvPr>
        </p:nvSpPr>
        <p:spPr>
          <a:xfrm>
            <a:off x="4702425" y="1436494"/>
            <a:ext cx="4086600" cy="6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11" name="Google Shape;2811;p67"/>
          <p:cNvGrpSpPr/>
          <p:nvPr/>
        </p:nvGrpSpPr>
        <p:grpSpPr>
          <a:xfrm rot="-8306821">
            <a:off x="7756893" y="-3665"/>
            <a:ext cx="1515191" cy="1081882"/>
            <a:chOff x="3509104" y="949065"/>
            <a:chExt cx="1958007" cy="1398062"/>
          </a:xfrm>
        </p:grpSpPr>
        <p:sp>
          <p:nvSpPr>
            <p:cNvPr id="2812" name="Google Shape;2812;p67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67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3 Six columns">
  <p:cSld name="CUSTOM_12"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68"/>
          <p:cNvSpPr txBox="1"/>
          <p:nvPr>
            <p:ph idx="1" type="subTitle"/>
          </p:nvPr>
        </p:nvSpPr>
        <p:spPr>
          <a:xfrm>
            <a:off x="311700" y="1279800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17" name="Google Shape;2817;p68"/>
          <p:cNvSpPr txBox="1"/>
          <p:nvPr>
            <p:ph idx="2" type="subTitle"/>
          </p:nvPr>
        </p:nvSpPr>
        <p:spPr>
          <a:xfrm>
            <a:off x="311700" y="238659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18" name="Google Shape;2818;p68"/>
          <p:cNvSpPr txBox="1"/>
          <p:nvPr>
            <p:ph idx="3" type="subTitle"/>
          </p:nvPr>
        </p:nvSpPr>
        <p:spPr>
          <a:xfrm>
            <a:off x="311700" y="351568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19" name="Google Shape;2819;p68"/>
          <p:cNvSpPr txBox="1"/>
          <p:nvPr>
            <p:ph idx="4" type="subTitle"/>
          </p:nvPr>
        </p:nvSpPr>
        <p:spPr>
          <a:xfrm>
            <a:off x="3200240" y="1292812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0" name="Google Shape;2820;p68"/>
          <p:cNvSpPr txBox="1"/>
          <p:nvPr>
            <p:ph idx="5" type="subTitle"/>
          </p:nvPr>
        </p:nvSpPr>
        <p:spPr>
          <a:xfrm>
            <a:off x="3200240" y="2386593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1" name="Google Shape;2821;p68"/>
          <p:cNvSpPr txBox="1"/>
          <p:nvPr>
            <p:ph idx="6" type="subTitle"/>
          </p:nvPr>
        </p:nvSpPr>
        <p:spPr>
          <a:xfrm>
            <a:off x="3200240" y="3515685"/>
            <a:ext cx="24378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22" name="Google Shape;282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23" name="Google Shape;2823;p68"/>
          <p:cNvSpPr txBox="1"/>
          <p:nvPr>
            <p:ph idx="7" type="body"/>
          </p:nvPr>
        </p:nvSpPr>
        <p:spPr>
          <a:xfrm>
            <a:off x="3200240" y="15994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4" name="Google Shape;2824;p68"/>
          <p:cNvSpPr txBox="1"/>
          <p:nvPr>
            <p:ph idx="8" type="body"/>
          </p:nvPr>
        </p:nvSpPr>
        <p:spPr>
          <a:xfrm>
            <a:off x="3200240" y="3828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5" name="Google Shape;2825;p68"/>
          <p:cNvSpPr txBox="1"/>
          <p:nvPr>
            <p:ph idx="9" type="body"/>
          </p:nvPr>
        </p:nvSpPr>
        <p:spPr>
          <a:xfrm>
            <a:off x="3200240" y="2685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6" name="Google Shape;2826;p68"/>
          <p:cNvSpPr txBox="1"/>
          <p:nvPr>
            <p:ph idx="13" type="body"/>
          </p:nvPr>
        </p:nvSpPr>
        <p:spPr>
          <a:xfrm>
            <a:off x="311700" y="159945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7" name="Google Shape;2827;p68"/>
          <p:cNvSpPr txBox="1"/>
          <p:nvPr>
            <p:ph idx="14" type="body"/>
          </p:nvPr>
        </p:nvSpPr>
        <p:spPr>
          <a:xfrm>
            <a:off x="311700" y="3828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28" name="Google Shape;2828;p68"/>
          <p:cNvSpPr txBox="1"/>
          <p:nvPr>
            <p:ph idx="15" type="body"/>
          </p:nvPr>
        </p:nvSpPr>
        <p:spPr>
          <a:xfrm>
            <a:off x="311700" y="2685300"/>
            <a:ext cx="24378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29" name="Google Shape;2829;p68"/>
          <p:cNvGrpSpPr/>
          <p:nvPr/>
        </p:nvGrpSpPr>
        <p:grpSpPr>
          <a:xfrm>
            <a:off x="5463988" y="722542"/>
            <a:ext cx="3525549" cy="3791006"/>
            <a:chOff x="7285317" y="963390"/>
            <a:chExt cx="4700732" cy="5054674"/>
          </a:xfrm>
        </p:grpSpPr>
        <p:sp>
          <p:nvSpPr>
            <p:cNvPr id="2830" name="Google Shape;2830;p68"/>
            <p:cNvSpPr/>
            <p:nvPr/>
          </p:nvSpPr>
          <p:spPr>
            <a:xfrm flipH="1">
              <a:off x="7980647" y="5438139"/>
              <a:ext cx="3318891" cy="165944"/>
            </a:xfrm>
            <a:custGeom>
              <a:rect b="b" l="l" r="r" t="t"/>
              <a:pathLst>
                <a:path extrusionOk="0" h="236219" w="4724400">
                  <a:moveTo>
                    <a:pt x="2362200" y="236220"/>
                  </a:moveTo>
                  <a:cubicBezTo>
                    <a:pt x="3663315" y="236220"/>
                    <a:pt x="4724400" y="182880"/>
                    <a:pt x="4724400" y="118110"/>
                  </a:cubicBezTo>
                  <a:cubicBezTo>
                    <a:pt x="4724400" y="52388"/>
                    <a:pt x="3663315" y="0"/>
                    <a:pt x="2362200" y="0"/>
                  </a:cubicBezTo>
                  <a:cubicBezTo>
                    <a:pt x="1061085" y="0"/>
                    <a:pt x="0" y="53340"/>
                    <a:pt x="0" y="118110"/>
                  </a:cubicBezTo>
                  <a:cubicBezTo>
                    <a:pt x="0" y="182880"/>
                    <a:pt x="1061085" y="236220"/>
                    <a:pt x="2362200" y="236220"/>
                  </a:cubicBezTo>
                  <a:close/>
                </a:path>
              </a:pathLst>
            </a:custGeom>
            <a:solidFill>
              <a:srgbClr val="000000">
                <a:alpha val="2346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68"/>
            <p:cNvSpPr/>
            <p:nvPr/>
          </p:nvSpPr>
          <p:spPr>
            <a:xfrm flipH="1" rot="2700000">
              <a:off x="7973724" y="2005738"/>
              <a:ext cx="3323920" cy="3323920"/>
            </a:xfrm>
            <a:custGeom>
              <a:rect b="b" l="l" r="r" t="t"/>
              <a:pathLst>
                <a:path extrusionOk="0" h="4724354" w="4724354">
                  <a:moveTo>
                    <a:pt x="4724355" y="2362177"/>
                  </a:moveTo>
                  <a:cubicBezTo>
                    <a:pt x="4724355" y="3666772"/>
                    <a:pt x="3666772" y="4724355"/>
                    <a:pt x="2362177" y="4724355"/>
                  </a:cubicBezTo>
                  <a:cubicBezTo>
                    <a:pt x="1057583" y="4724355"/>
                    <a:pt x="0" y="3666772"/>
                    <a:pt x="0" y="2362177"/>
                  </a:cubicBezTo>
                  <a:cubicBezTo>
                    <a:pt x="0" y="1057583"/>
                    <a:pt x="1057583" y="0"/>
                    <a:pt x="2362177" y="0"/>
                  </a:cubicBezTo>
                  <a:cubicBezTo>
                    <a:pt x="3666772" y="0"/>
                    <a:pt x="4724355" y="1057583"/>
                    <a:pt x="4724355" y="23621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32" name="Google Shape;2832;p68"/>
            <p:cNvGrpSpPr/>
            <p:nvPr/>
          </p:nvGrpSpPr>
          <p:grpSpPr>
            <a:xfrm flipH="1">
              <a:off x="9116725" y="2445393"/>
              <a:ext cx="1060695" cy="1784047"/>
              <a:chOff x="3083744" y="1423529"/>
              <a:chExt cx="913447" cy="1536382"/>
            </a:xfrm>
          </p:grpSpPr>
          <p:sp>
            <p:nvSpPr>
              <p:cNvPr id="2833" name="Google Shape;2833;p68"/>
              <p:cNvSpPr/>
              <p:nvPr/>
            </p:nvSpPr>
            <p:spPr>
              <a:xfrm>
                <a:off x="3375209" y="2458896"/>
                <a:ext cx="330517" cy="439102"/>
              </a:xfrm>
              <a:custGeom>
                <a:rect b="b" l="l" r="r" t="t"/>
                <a:pathLst>
                  <a:path extrusionOk="0" h="439102" w="330517">
                    <a:moveTo>
                      <a:pt x="0" y="0"/>
                    </a:moveTo>
                    <a:lnTo>
                      <a:pt x="330517" y="0"/>
                    </a:lnTo>
                    <a:lnTo>
                      <a:pt x="330517" y="439103"/>
                    </a:lnTo>
                    <a:lnTo>
                      <a:pt x="0" y="439103"/>
                    </a:lnTo>
                    <a:close/>
                  </a:path>
                </a:pathLst>
              </a:custGeom>
              <a:solidFill>
                <a:srgbClr val="5648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68"/>
              <p:cNvSpPr/>
              <p:nvPr/>
            </p:nvSpPr>
            <p:spPr>
              <a:xfrm>
                <a:off x="3375209" y="2502711"/>
                <a:ext cx="330517" cy="108584"/>
              </a:xfrm>
              <a:custGeom>
                <a:rect b="b" l="l" r="r" t="t"/>
                <a:pathLst>
                  <a:path extrusionOk="0" h="108584" w="330517">
                    <a:moveTo>
                      <a:pt x="0" y="40957"/>
                    </a:moveTo>
                    <a:lnTo>
                      <a:pt x="330517" y="0"/>
                    </a:lnTo>
                    <a:lnTo>
                      <a:pt x="330517" y="66675"/>
                    </a:lnTo>
                    <a:lnTo>
                      <a:pt x="0" y="108585"/>
                    </a:ln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68"/>
              <p:cNvSpPr/>
              <p:nvPr/>
            </p:nvSpPr>
            <p:spPr>
              <a:xfrm>
                <a:off x="3375209" y="2625583"/>
                <a:ext cx="330517" cy="108585"/>
              </a:xfrm>
              <a:custGeom>
                <a:rect b="b" l="l" r="r" t="t"/>
                <a:pathLst>
                  <a:path extrusionOk="0" h="108585" w="330517">
                    <a:moveTo>
                      <a:pt x="0" y="40958"/>
                    </a:moveTo>
                    <a:cubicBezTo>
                      <a:pt x="110490" y="27623"/>
                      <a:pt x="220027" y="13335"/>
                      <a:pt x="330517" y="0"/>
                    </a:cubicBezTo>
                    <a:cubicBezTo>
                      <a:pt x="330517" y="22860"/>
                      <a:pt x="330517" y="44767"/>
                      <a:pt x="330517" y="67628"/>
                    </a:cubicBezTo>
                    <a:cubicBezTo>
                      <a:pt x="220027" y="80963"/>
                      <a:pt x="110490" y="95250"/>
                      <a:pt x="0" y="108585"/>
                    </a:cubicBezTo>
                    <a:cubicBezTo>
                      <a:pt x="0" y="86678"/>
                      <a:pt x="0" y="63817"/>
                      <a:pt x="0" y="40958"/>
                    </a:cubicBez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68"/>
              <p:cNvSpPr/>
              <p:nvPr/>
            </p:nvSpPr>
            <p:spPr>
              <a:xfrm>
                <a:off x="3375209" y="2748456"/>
                <a:ext cx="330517" cy="109537"/>
              </a:xfrm>
              <a:custGeom>
                <a:rect b="b" l="l" r="r" t="t"/>
                <a:pathLst>
                  <a:path extrusionOk="0" h="109537" w="330517">
                    <a:moveTo>
                      <a:pt x="0" y="41910"/>
                    </a:moveTo>
                    <a:lnTo>
                      <a:pt x="330517" y="0"/>
                    </a:lnTo>
                    <a:lnTo>
                      <a:pt x="330517" y="67627"/>
                    </a:lnTo>
                    <a:lnTo>
                      <a:pt x="0" y="109538"/>
                    </a:lnTo>
                    <a:close/>
                  </a:path>
                </a:pathLst>
              </a:custGeom>
              <a:solidFill>
                <a:srgbClr val="86736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68"/>
              <p:cNvSpPr/>
              <p:nvPr/>
            </p:nvSpPr>
            <p:spPr>
              <a:xfrm>
                <a:off x="3375209" y="2897999"/>
                <a:ext cx="330517" cy="61912"/>
              </a:xfrm>
              <a:custGeom>
                <a:rect b="b" l="l" r="r" t="t"/>
                <a:pathLst>
                  <a:path extrusionOk="0" h="61912" w="330517">
                    <a:moveTo>
                      <a:pt x="81915" y="61913"/>
                    </a:moveTo>
                    <a:lnTo>
                      <a:pt x="247650" y="61913"/>
                    </a:lnTo>
                    <a:lnTo>
                      <a:pt x="33051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4F5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68"/>
              <p:cNvSpPr/>
              <p:nvPr/>
            </p:nvSpPr>
            <p:spPr>
              <a:xfrm>
                <a:off x="3083744" y="1423529"/>
                <a:ext cx="913447" cy="1036320"/>
              </a:xfrm>
              <a:custGeom>
                <a:rect b="b" l="l" r="r" t="t"/>
                <a:pathLst>
                  <a:path extrusionOk="0" h="1036320" w="913447">
                    <a:moveTo>
                      <a:pt x="456247" y="0"/>
                    </a:moveTo>
                    <a:cubicBezTo>
                      <a:pt x="708660" y="0"/>
                      <a:pt x="913447" y="204788"/>
                      <a:pt x="913447" y="457200"/>
                    </a:cubicBezTo>
                    <a:cubicBezTo>
                      <a:pt x="913447" y="613410"/>
                      <a:pt x="835342" y="750570"/>
                      <a:pt x="716280" y="833438"/>
                    </a:cubicBezTo>
                    <a:cubicBezTo>
                      <a:pt x="655320" y="875348"/>
                      <a:pt x="621982" y="940118"/>
                      <a:pt x="621982" y="1014413"/>
                    </a:cubicBezTo>
                    <a:lnTo>
                      <a:pt x="621982" y="1036320"/>
                    </a:lnTo>
                    <a:lnTo>
                      <a:pt x="291465" y="1036320"/>
                    </a:lnTo>
                    <a:lnTo>
                      <a:pt x="291465" y="1014413"/>
                    </a:lnTo>
                    <a:cubicBezTo>
                      <a:pt x="291465" y="940118"/>
                      <a:pt x="258127" y="876300"/>
                      <a:pt x="197167" y="833438"/>
                    </a:cubicBezTo>
                    <a:cubicBezTo>
                      <a:pt x="78105" y="750570"/>
                      <a:pt x="0" y="613410"/>
                      <a:pt x="0" y="457200"/>
                    </a:cubicBezTo>
                    <a:cubicBezTo>
                      <a:pt x="0" y="204788"/>
                      <a:pt x="203835" y="0"/>
                      <a:pt x="45624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68"/>
              <p:cNvSpPr/>
              <p:nvPr/>
            </p:nvSpPr>
            <p:spPr>
              <a:xfrm>
                <a:off x="3274244" y="1789289"/>
                <a:ext cx="532447" cy="669607"/>
              </a:xfrm>
              <a:custGeom>
                <a:rect b="b" l="l" r="r" t="t"/>
                <a:pathLst>
                  <a:path extrusionOk="0" h="669607" w="532447">
                    <a:moveTo>
                      <a:pt x="303847" y="669607"/>
                    </a:moveTo>
                    <a:lnTo>
                      <a:pt x="303847" y="228600"/>
                    </a:lnTo>
                    <a:lnTo>
                      <a:pt x="228600" y="228600"/>
                    </a:lnTo>
                    <a:lnTo>
                      <a:pt x="228600" y="669607"/>
                    </a:lnTo>
                    <a:lnTo>
                      <a:pt x="178117" y="669607"/>
                    </a:lnTo>
                    <a:lnTo>
                      <a:pt x="178117" y="228600"/>
                    </a:lnTo>
                    <a:lnTo>
                      <a:pt x="114300" y="228600"/>
                    </a:lnTo>
                    <a:cubicBezTo>
                      <a:pt x="82867" y="228600"/>
                      <a:pt x="54292" y="216217"/>
                      <a:pt x="33338" y="195263"/>
                    </a:cubicBezTo>
                    <a:cubicBezTo>
                      <a:pt x="12382" y="174308"/>
                      <a:pt x="0" y="145733"/>
                      <a:pt x="0" y="114300"/>
                    </a:cubicBezTo>
                    <a:cubicBezTo>
                      <a:pt x="0" y="82867"/>
                      <a:pt x="12382" y="54292"/>
                      <a:pt x="33338" y="33338"/>
                    </a:cubicBezTo>
                    <a:cubicBezTo>
                      <a:pt x="54292" y="12382"/>
                      <a:pt x="82867" y="0"/>
                      <a:pt x="114300" y="0"/>
                    </a:cubicBezTo>
                    <a:cubicBezTo>
                      <a:pt x="145732" y="0"/>
                      <a:pt x="174307" y="12382"/>
                      <a:pt x="195263" y="33338"/>
                    </a:cubicBezTo>
                    <a:cubicBezTo>
                      <a:pt x="216217" y="54292"/>
                      <a:pt x="228600" y="82867"/>
                      <a:pt x="228600" y="114300"/>
                    </a:cubicBezTo>
                    <a:lnTo>
                      <a:pt x="228600" y="178117"/>
                    </a:lnTo>
                    <a:lnTo>
                      <a:pt x="303847" y="178117"/>
                    </a:lnTo>
                    <a:lnTo>
                      <a:pt x="303847" y="114300"/>
                    </a:lnTo>
                    <a:cubicBezTo>
                      <a:pt x="303847" y="82867"/>
                      <a:pt x="316230" y="54292"/>
                      <a:pt x="337185" y="33338"/>
                    </a:cubicBezTo>
                    <a:cubicBezTo>
                      <a:pt x="358140" y="12382"/>
                      <a:pt x="386715" y="0"/>
                      <a:pt x="418147" y="0"/>
                    </a:cubicBezTo>
                    <a:cubicBezTo>
                      <a:pt x="449580" y="0"/>
                      <a:pt x="478155" y="12382"/>
                      <a:pt x="499110" y="33338"/>
                    </a:cubicBezTo>
                    <a:cubicBezTo>
                      <a:pt x="520065" y="54292"/>
                      <a:pt x="532447" y="82867"/>
                      <a:pt x="532447" y="114300"/>
                    </a:cubicBezTo>
                    <a:cubicBezTo>
                      <a:pt x="532447" y="145733"/>
                      <a:pt x="520065" y="174308"/>
                      <a:pt x="499110" y="195263"/>
                    </a:cubicBezTo>
                    <a:cubicBezTo>
                      <a:pt x="478155" y="216217"/>
                      <a:pt x="449580" y="228600"/>
                      <a:pt x="418147" y="228600"/>
                    </a:cubicBezTo>
                    <a:lnTo>
                      <a:pt x="354330" y="228600"/>
                    </a:lnTo>
                    <a:lnTo>
                      <a:pt x="354330" y="669607"/>
                    </a:lnTo>
                    <a:lnTo>
                      <a:pt x="303847" y="669607"/>
                    </a:lnTo>
                    <a:lnTo>
                      <a:pt x="303847" y="669607"/>
                    </a:lnTo>
                    <a:close/>
                    <a:moveTo>
                      <a:pt x="354330" y="114300"/>
                    </a:moveTo>
                    <a:lnTo>
                      <a:pt x="354330" y="178117"/>
                    </a:lnTo>
                    <a:lnTo>
                      <a:pt x="418147" y="178117"/>
                    </a:lnTo>
                    <a:cubicBezTo>
                      <a:pt x="435292" y="178117"/>
                      <a:pt x="451485" y="170497"/>
                      <a:pt x="462915" y="159067"/>
                    </a:cubicBezTo>
                    <a:cubicBezTo>
                      <a:pt x="474345" y="147638"/>
                      <a:pt x="481965" y="131445"/>
                      <a:pt x="481965" y="114300"/>
                    </a:cubicBezTo>
                    <a:cubicBezTo>
                      <a:pt x="481965" y="97155"/>
                      <a:pt x="475297" y="80963"/>
                      <a:pt x="462915" y="69532"/>
                    </a:cubicBezTo>
                    <a:cubicBezTo>
                      <a:pt x="451485" y="58102"/>
                      <a:pt x="435292" y="50482"/>
                      <a:pt x="418147" y="50482"/>
                    </a:cubicBezTo>
                    <a:cubicBezTo>
                      <a:pt x="401003" y="50482"/>
                      <a:pt x="384810" y="57150"/>
                      <a:pt x="373380" y="69532"/>
                    </a:cubicBezTo>
                    <a:cubicBezTo>
                      <a:pt x="360997" y="80963"/>
                      <a:pt x="354330" y="96202"/>
                      <a:pt x="354330" y="114300"/>
                    </a:cubicBezTo>
                    <a:lnTo>
                      <a:pt x="354330" y="114300"/>
                    </a:lnTo>
                    <a:close/>
                    <a:moveTo>
                      <a:pt x="114300" y="178117"/>
                    </a:moveTo>
                    <a:lnTo>
                      <a:pt x="178117" y="178117"/>
                    </a:lnTo>
                    <a:lnTo>
                      <a:pt x="178117" y="114300"/>
                    </a:lnTo>
                    <a:cubicBezTo>
                      <a:pt x="178117" y="97155"/>
                      <a:pt x="171450" y="80963"/>
                      <a:pt x="159067" y="69532"/>
                    </a:cubicBezTo>
                    <a:cubicBezTo>
                      <a:pt x="147638" y="58102"/>
                      <a:pt x="131445" y="50482"/>
                      <a:pt x="114300" y="50482"/>
                    </a:cubicBezTo>
                    <a:cubicBezTo>
                      <a:pt x="97155" y="50482"/>
                      <a:pt x="80963" y="57150"/>
                      <a:pt x="69532" y="69532"/>
                    </a:cubicBezTo>
                    <a:cubicBezTo>
                      <a:pt x="58102" y="80963"/>
                      <a:pt x="50482" y="97155"/>
                      <a:pt x="50482" y="114300"/>
                    </a:cubicBezTo>
                    <a:cubicBezTo>
                      <a:pt x="50482" y="131445"/>
                      <a:pt x="57150" y="147638"/>
                      <a:pt x="69532" y="159067"/>
                    </a:cubicBezTo>
                    <a:cubicBezTo>
                      <a:pt x="80963" y="170497"/>
                      <a:pt x="96202" y="178117"/>
                      <a:pt x="114300" y="1781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0" name="Google Shape;2840;p68"/>
            <p:cNvSpPr/>
            <p:nvPr/>
          </p:nvSpPr>
          <p:spPr>
            <a:xfrm flipH="1" rot="7455879">
              <a:off x="11171862" y="4635829"/>
              <a:ext cx="388451" cy="796271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68"/>
            <p:cNvSpPr/>
            <p:nvPr/>
          </p:nvSpPr>
          <p:spPr>
            <a:xfrm flipH="1" rot="7455879">
              <a:off x="10842267" y="5046858"/>
              <a:ext cx="566127" cy="305418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2" name="Google Shape;2842;p68"/>
            <p:cNvGrpSpPr/>
            <p:nvPr/>
          </p:nvGrpSpPr>
          <p:grpSpPr>
            <a:xfrm flipH="1" rot="1838072">
              <a:off x="10048323" y="1294601"/>
              <a:ext cx="1524479" cy="819629"/>
              <a:chOff x="3448893" y="949065"/>
              <a:chExt cx="2173513" cy="1168580"/>
            </a:xfrm>
          </p:grpSpPr>
          <p:sp>
            <p:nvSpPr>
              <p:cNvPr id="2843" name="Google Shape;2843;p68"/>
              <p:cNvSpPr/>
              <p:nvPr/>
            </p:nvSpPr>
            <p:spPr>
              <a:xfrm>
                <a:off x="4498069" y="1640485"/>
                <a:ext cx="1124337" cy="477160"/>
              </a:xfrm>
              <a:custGeom>
                <a:rect b="b" l="l" r="r" t="t"/>
                <a:pathLst>
                  <a:path extrusionOk="0" h="345768" w="814737">
                    <a:moveTo>
                      <a:pt x="804830" y="218856"/>
                    </a:moveTo>
                    <a:cubicBezTo>
                      <a:pt x="729155" y="367840"/>
                      <a:pt x="532086" y="146335"/>
                      <a:pt x="320040" y="184960"/>
                    </a:cubicBezTo>
                    <a:cubicBezTo>
                      <a:pt x="175786" y="210973"/>
                      <a:pt x="80404" y="251176"/>
                      <a:pt x="0" y="345769"/>
                    </a:cubicBezTo>
                    <a:cubicBezTo>
                      <a:pt x="409903" y="-232038"/>
                      <a:pt x="889963" y="51742"/>
                      <a:pt x="804830" y="2188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68"/>
              <p:cNvSpPr/>
              <p:nvPr/>
            </p:nvSpPr>
            <p:spPr>
              <a:xfrm>
                <a:off x="3963048" y="949065"/>
                <a:ext cx="553783" cy="1135180"/>
              </a:xfrm>
              <a:custGeom>
                <a:rect b="b" l="l" r="r" t="t"/>
                <a:pathLst>
                  <a:path extrusionOk="0" h="822594" w="401292">
                    <a:moveTo>
                      <a:pt x="401279" y="442645"/>
                    </a:moveTo>
                    <a:cubicBezTo>
                      <a:pt x="400491" y="299179"/>
                      <a:pt x="351618" y="151772"/>
                      <a:pt x="246777" y="54025"/>
                    </a:cubicBezTo>
                    <a:cubicBezTo>
                      <a:pt x="223129" y="31954"/>
                      <a:pt x="195539" y="11458"/>
                      <a:pt x="163220" y="3576"/>
                    </a:cubicBezTo>
                    <a:cubicBezTo>
                      <a:pt x="87545" y="-16131"/>
                      <a:pt x="2411" y="48507"/>
                      <a:pt x="47" y="126547"/>
                    </a:cubicBezTo>
                    <a:cubicBezTo>
                      <a:pt x="-2318" y="217987"/>
                      <a:pt x="85969" y="281049"/>
                      <a:pt x="150607" y="345687"/>
                    </a:cubicBezTo>
                    <a:cubicBezTo>
                      <a:pt x="275155" y="468658"/>
                      <a:pt x="335852" y="648385"/>
                      <a:pt x="316933" y="822594"/>
                    </a:cubicBezTo>
                    <a:cubicBezTo>
                      <a:pt x="369748" y="705930"/>
                      <a:pt x="402067" y="570346"/>
                      <a:pt x="401279" y="4426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68"/>
              <p:cNvSpPr/>
              <p:nvPr/>
            </p:nvSpPr>
            <p:spPr>
              <a:xfrm>
                <a:off x="3448893" y="1450622"/>
                <a:ext cx="807082" cy="435409"/>
              </a:xfrm>
              <a:custGeom>
                <a:rect b="b" l="l" r="r" t="t"/>
                <a:pathLst>
                  <a:path extrusionOk="0" h="315514" w="584842">
                    <a:moveTo>
                      <a:pt x="277415" y="198059"/>
                    </a:moveTo>
                    <a:cubicBezTo>
                      <a:pt x="234848" y="209883"/>
                      <a:pt x="194646" y="229590"/>
                      <a:pt x="150503" y="235896"/>
                    </a:cubicBezTo>
                    <a:cubicBezTo>
                      <a:pt x="93747" y="244567"/>
                      <a:pt x="28320" y="228802"/>
                      <a:pt x="6248" y="167316"/>
                    </a:cubicBezTo>
                    <a:cubicBezTo>
                      <a:pt x="-5576" y="134208"/>
                      <a:pt x="-58" y="97948"/>
                      <a:pt x="18072" y="68781"/>
                    </a:cubicBezTo>
                    <a:cubicBezTo>
                      <a:pt x="63004" y="-6105"/>
                      <a:pt x="148926" y="-5316"/>
                      <a:pt x="224601" y="4931"/>
                    </a:cubicBezTo>
                    <a:cubicBezTo>
                      <a:pt x="471331" y="38827"/>
                      <a:pt x="571442" y="272945"/>
                      <a:pt x="584843" y="315512"/>
                    </a:cubicBezTo>
                    <a:cubicBezTo>
                      <a:pt x="584843" y="316300"/>
                      <a:pt x="449259" y="150762"/>
                      <a:pt x="277415" y="19805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46" name="Google Shape;2846;p68"/>
          <p:cNvGrpSpPr/>
          <p:nvPr/>
        </p:nvGrpSpPr>
        <p:grpSpPr>
          <a:xfrm>
            <a:off x="6248131" y="3310836"/>
            <a:ext cx="1956620" cy="833146"/>
            <a:chOff x="4487664" y="-1392325"/>
            <a:chExt cx="3997997" cy="1702034"/>
          </a:xfrm>
        </p:grpSpPr>
        <p:grpSp>
          <p:nvGrpSpPr>
            <p:cNvPr id="2847" name="Google Shape;2847;p68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848" name="Google Shape;2848;p68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68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50" name="Google Shape;2850;p68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68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68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68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4 Map">
  <p:cSld name="CUSTOM_13"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69"/>
          <p:cNvSpPr txBox="1"/>
          <p:nvPr>
            <p:ph idx="1" type="subTitle"/>
          </p:nvPr>
        </p:nvSpPr>
        <p:spPr>
          <a:xfrm>
            <a:off x="6169448" y="1411781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56" name="Google Shape;2856;p69"/>
          <p:cNvSpPr txBox="1"/>
          <p:nvPr>
            <p:ph idx="2" type="subTitle"/>
          </p:nvPr>
        </p:nvSpPr>
        <p:spPr>
          <a:xfrm>
            <a:off x="6169448" y="3077068"/>
            <a:ext cx="25485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 sz="1400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400"/>
            </a:lvl9pPr>
          </a:lstStyle>
          <a:p/>
        </p:txBody>
      </p:sp>
      <p:sp>
        <p:nvSpPr>
          <p:cNvPr id="2857" name="Google Shape;2857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58" name="Google Shape;2858;p69"/>
          <p:cNvSpPr txBox="1"/>
          <p:nvPr>
            <p:ph idx="3" type="body"/>
          </p:nvPr>
        </p:nvSpPr>
        <p:spPr>
          <a:xfrm>
            <a:off x="6169444" y="1738781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859" name="Google Shape;2859;p69"/>
          <p:cNvSpPr txBox="1"/>
          <p:nvPr>
            <p:ph idx="4" type="body"/>
          </p:nvPr>
        </p:nvSpPr>
        <p:spPr>
          <a:xfrm>
            <a:off x="6169444" y="3380025"/>
            <a:ext cx="2548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grpSp>
        <p:nvGrpSpPr>
          <p:cNvPr id="2860" name="Google Shape;2860;p69"/>
          <p:cNvGrpSpPr/>
          <p:nvPr/>
        </p:nvGrpSpPr>
        <p:grpSpPr>
          <a:xfrm rot="2700000">
            <a:off x="-158299" y="3990584"/>
            <a:ext cx="1515219" cy="1081901"/>
            <a:chOff x="3509104" y="949065"/>
            <a:chExt cx="1958007" cy="1398062"/>
          </a:xfrm>
        </p:grpSpPr>
        <p:sp>
          <p:nvSpPr>
            <p:cNvPr id="2861" name="Google Shape;2861;p69"/>
            <p:cNvSpPr/>
            <p:nvPr/>
          </p:nvSpPr>
          <p:spPr>
            <a:xfrm rot="-1931549">
              <a:off x="4302435" y="1607360"/>
              <a:ext cx="1124007" cy="47702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69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69"/>
            <p:cNvSpPr/>
            <p:nvPr/>
          </p:nvSpPr>
          <p:spPr>
            <a:xfrm rot="972124">
              <a:off x="3553815" y="1552776"/>
              <a:ext cx="806965" cy="435346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5 Timeline">
  <p:cSld name="CUSTOM_14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70"/>
          <p:cNvSpPr txBox="1"/>
          <p:nvPr>
            <p:ph idx="1" type="subTitle"/>
          </p:nvPr>
        </p:nvSpPr>
        <p:spPr>
          <a:xfrm>
            <a:off x="31170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66" name="Google Shape;2866;p70"/>
          <p:cNvSpPr txBox="1"/>
          <p:nvPr>
            <p:ph idx="2" type="subTitle"/>
          </p:nvPr>
        </p:nvSpPr>
        <p:spPr>
          <a:xfrm>
            <a:off x="2081533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67" name="Google Shape;2867;p70"/>
          <p:cNvSpPr txBox="1"/>
          <p:nvPr>
            <p:ph idx="3" type="subTitle"/>
          </p:nvPr>
        </p:nvSpPr>
        <p:spPr>
          <a:xfrm>
            <a:off x="3851365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68" name="Google Shape;2868;p70"/>
          <p:cNvSpPr txBox="1"/>
          <p:nvPr>
            <p:ph idx="4" type="subTitle"/>
          </p:nvPr>
        </p:nvSpPr>
        <p:spPr>
          <a:xfrm>
            <a:off x="5621198" y="1756875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69" name="Google Shape;2869;p70"/>
          <p:cNvSpPr txBox="1"/>
          <p:nvPr>
            <p:ph idx="5" type="subTitle"/>
          </p:nvPr>
        </p:nvSpPr>
        <p:spPr>
          <a:xfrm>
            <a:off x="7391030" y="1737000"/>
            <a:ext cx="14982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b="1" sz="17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700"/>
              <a:buNone/>
              <a:defRPr b="1" sz="17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700"/>
              <a:buNone/>
              <a:defRPr b="1" sz="1700"/>
            </a:lvl9pPr>
          </a:lstStyle>
          <a:p/>
        </p:txBody>
      </p:sp>
      <p:sp>
        <p:nvSpPr>
          <p:cNvPr id="2870" name="Google Shape;2870;p70"/>
          <p:cNvSpPr txBox="1"/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1" name="Google Shape;2871;p70"/>
          <p:cNvSpPr txBox="1"/>
          <p:nvPr>
            <p:ph idx="6" type="body"/>
          </p:nvPr>
        </p:nvSpPr>
        <p:spPr>
          <a:xfrm>
            <a:off x="311700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2" name="Google Shape;2872;p70"/>
          <p:cNvSpPr txBox="1"/>
          <p:nvPr>
            <p:ph idx="7" type="body"/>
          </p:nvPr>
        </p:nvSpPr>
        <p:spPr>
          <a:xfrm>
            <a:off x="2081531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3" name="Google Shape;2873;p70"/>
          <p:cNvSpPr txBox="1"/>
          <p:nvPr>
            <p:ph idx="8" type="body"/>
          </p:nvPr>
        </p:nvSpPr>
        <p:spPr>
          <a:xfrm>
            <a:off x="3851363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4" name="Google Shape;2874;p70"/>
          <p:cNvSpPr txBox="1"/>
          <p:nvPr>
            <p:ph idx="9" type="body"/>
          </p:nvPr>
        </p:nvSpPr>
        <p:spPr>
          <a:xfrm>
            <a:off x="5621194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75" name="Google Shape;2875;p70"/>
          <p:cNvSpPr txBox="1"/>
          <p:nvPr>
            <p:ph idx="13" type="body"/>
          </p:nvPr>
        </p:nvSpPr>
        <p:spPr>
          <a:xfrm>
            <a:off x="7391025" y="2428969"/>
            <a:ext cx="1498200" cy="17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6 Title and text left">
  <p:cSld name="CUSTOM_15"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71"/>
          <p:cNvSpPr txBox="1"/>
          <p:nvPr>
            <p:ph type="title"/>
          </p:nvPr>
        </p:nvSpPr>
        <p:spPr>
          <a:xfrm>
            <a:off x="4831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78" name="Google Shape;2878;p71"/>
          <p:cNvSpPr txBox="1"/>
          <p:nvPr>
            <p:ph idx="1" type="body"/>
          </p:nvPr>
        </p:nvSpPr>
        <p:spPr>
          <a:xfrm>
            <a:off x="483038" y="1573275"/>
            <a:ext cx="41862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7 Title and text right">
  <p:cSld name="CUSTOM_16"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72"/>
          <p:cNvSpPr txBox="1"/>
          <p:nvPr>
            <p:ph type="title"/>
          </p:nvPr>
        </p:nvSpPr>
        <p:spPr>
          <a:xfrm>
            <a:off x="44836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ril Fatface"/>
              <a:buNone/>
              <a:defRPr sz="3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81" name="Google Shape;2881;p72"/>
          <p:cNvSpPr txBox="1"/>
          <p:nvPr>
            <p:ph idx="1" type="body"/>
          </p:nvPr>
        </p:nvSpPr>
        <p:spPr>
          <a:xfrm>
            <a:off x="4483725" y="1881319"/>
            <a:ext cx="4186200" cy="23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8 Custom Layout 1">
  <p:cSld name="CUSTOM_17"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73"/>
          <p:cNvSpPr txBox="1"/>
          <p:nvPr>
            <p:ph idx="1" type="subTitle"/>
          </p:nvPr>
        </p:nvSpPr>
        <p:spPr>
          <a:xfrm>
            <a:off x="4597950" y="1887619"/>
            <a:ext cx="41862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 b="1"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884" name="Google Shape;2884;p73"/>
          <p:cNvSpPr txBox="1"/>
          <p:nvPr>
            <p:ph type="title"/>
          </p:nvPr>
        </p:nvSpPr>
        <p:spPr>
          <a:xfrm>
            <a:off x="4597950" y="730781"/>
            <a:ext cx="41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ldrich"/>
              <a:buNone/>
              <a:defRPr sz="5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85" name="Google Shape;2885;p73"/>
          <p:cNvSpPr txBox="1"/>
          <p:nvPr>
            <p:ph idx="2" type="body"/>
          </p:nvPr>
        </p:nvSpPr>
        <p:spPr>
          <a:xfrm>
            <a:off x="4597988" y="2536219"/>
            <a:ext cx="4186200" cy="10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6" name="Google Shape;2886;p73"/>
          <p:cNvSpPr/>
          <p:nvPr/>
        </p:nvSpPr>
        <p:spPr>
          <a:xfrm>
            <a:off x="716702" y="4639193"/>
            <a:ext cx="3661410" cy="183070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73"/>
          <p:cNvSpPr/>
          <p:nvPr/>
        </p:nvSpPr>
        <p:spPr>
          <a:xfrm rot="-2700000">
            <a:off x="716934" y="857060"/>
            <a:ext cx="3657982" cy="3657982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8" name="Google Shape;2888;p73"/>
          <p:cNvGrpSpPr/>
          <p:nvPr/>
        </p:nvGrpSpPr>
        <p:grpSpPr>
          <a:xfrm rot="3456601">
            <a:off x="3734875" y="1036536"/>
            <a:ext cx="1681830" cy="904228"/>
            <a:chOff x="3448893" y="949065"/>
            <a:chExt cx="2173513" cy="1168580"/>
          </a:xfrm>
        </p:grpSpPr>
        <p:sp>
          <p:nvSpPr>
            <p:cNvPr id="2889" name="Google Shape;2889;p73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73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73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2" name="Google Shape;2892;p73"/>
          <p:cNvSpPr/>
          <p:nvPr/>
        </p:nvSpPr>
        <p:spPr>
          <a:xfrm rot="-7452676">
            <a:off x="429390" y="3754917"/>
            <a:ext cx="428238" cy="877830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3" name="Google Shape;2893;p73"/>
          <p:cNvSpPr/>
          <p:nvPr/>
        </p:nvSpPr>
        <p:spPr>
          <a:xfrm rot="-7452676">
            <a:off x="597185" y="4207865"/>
            <a:ext cx="624113" cy="336700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4" name="Google Shape;2894;p73"/>
          <p:cNvGrpSpPr/>
          <p:nvPr/>
        </p:nvGrpSpPr>
        <p:grpSpPr>
          <a:xfrm rot="-3566481">
            <a:off x="-84948" y="687646"/>
            <a:ext cx="1681798" cy="904211"/>
            <a:chOff x="3448893" y="949065"/>
            <a:chExt cx="2173513" cy="1168580"/>
          </a:xfrm>
        </p:grpSpPr>
        <p:sp>
          <p:nvSpPr>
            <p:cNvPr id="2895" name="Google Shape;2895;p73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73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73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8" name="Google Shape;2898;p73"/>
          <p:cNvGrpSpPr/>
          <p:nvPr/>
        </p:nvGrpSpPr>
        <p:grpSpPr>
          <a:xfrm>
            <a:off x="1033325" y="3491084"/>
            <a:ext cx="2904545" cy="1236868"/>
            <a:chOff x="4487664" y="-1392325"/>
            <a:chExt cx="3997997" cy="1702034"/>
          </a:xfrm>
        </p:grpSpPr>
        <p:grpSp>
          <p:nvGrpSpPr>
            <p:cNvPr id="2899" name="Google Shape;2899;p73"/>
            <p:cNvGrpSpPr/>
            <p:nvPr/>
          </p:nvGrpSpPr>
          <p:grpSpPr>
            <a:xfrm>
              <a:off x="5041805" y="-1392325"/>
              <a:ext cx="2896971" cy="1702034"/>
              <a:chOff x="4692026" y="4370063"/>
              <a:chExt cx="2807959" cy="1649737"/>
            </a:xfrm>
          </p:grpSpPr>
          <p:sp>
            <p:nvSpPr>
              <p:cNvPr id="2900" name="Google Shape;2900;p73"/>
              <p:cNvSpPr/>
              <p:nvPr/>
            </p:nvSpPr>
            <p:spPr>
              <a:xfrm>
                <a:off x="4692026" y="4370063"/>
                <a:ext cx="2807065" cy="1649730"/>
              </a:xfrm>
              <a:custGeom>
                <a:rect b="b" l="l" r="r" t="t"/>
                <a:pathLst>
                  <a:path extrusionOk="0" h="1649730" w="1685925">
                    <a:moveTo>
                      <a:pt x="0" y="0"/>
                    </a:moveTo>
                    <a:lnTo>
                      <a:pt x="1685925" y="0"/>
                    </a:lnTo>
                    <a:lnTo>
                      <a:pt x="168592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73"/>
              <p:cNvSpPr/>
              <p:nvPr/>
            </p:nvSpPr>
            <p:spPr>
              <a:xfrm>
                <a:off x="6377940" y="4370070"/>
                <a:ext cx="1122045" cy="1649730"/>
              </a:xfrm>
              <a:custGeom>
                <a:rect b="b" l="l" r="r" t="t"/>
                <a:pathLst>
                  <a:path extrusionOk="0" h="1649730" w="1122045">
                    <a:moveTo>
                      <a:pt x="0" y="0"/>
                    </a:moveTo>
                    <a:lnTo>
                      <a:pt x="1122045" y="0"/>
                    </a:lnTo>
                    <a:lnTo>
                      <a:pt x="1122045" y="1649730"/>
                    </a:lnTo>
                    <a:lnTo>
                      <a:pt x="0" y="1649730"/>
                    </a:lnTo>
                    <a:close/>
                  </a:path>
                </a:pathLst>
              </a:custGeom>
              <a:solidFill>
                <a:srgbClr val="000000">
                  <a:alpha val="16200"/>
                </a:srgbClr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2" name="Google Shape;2902;p73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73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73"/>
            <p:cNvSpPr/>
            <p:nvPr/>
          </p:nvSpPr>
          <p:spPr>
            <a:xfrm>
              <a:off x="4487664" y="-1392204"/>
              <a:ext cx="2295387" cy="421902"/>
            </a:xfrm>
            <a:custGeom>
              <a:rect b="b" l="l" r="r" t="t"/>
              <a:pathLst>
                <a:path extrusionOk="0" h="408622" w="2223135">
                  <a:moveTo>
                    <a:pt x="537210" y="0"/>
                  </a:moveTo>
                  <a:lnTo>
                    <a:pt x="2223135" y="0"/>
                  </a:lnTo>
                  <a:lnTo>
                    <a:pt x="1684973" y="408623"/>
                  </a:lnTo>
                  <a:lnTo>
                    <a:pt x="0" y="408623"/>
                  </a:lnTo>
                  <a:close/>
                </a:path>
              </a:pathLst>
            </a:custGeom>
            <a:solidFill>
              <a:srgbClr val="FFFFFF">
                <a:alpha val="5809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73"/>
            <p:cNvSpPr/>
            <p:nvPr/>
          </p:nvSpPr>
          <p:spPr>
            <a:xfrm>
              <a:off x="6781332" y="-1392204"/>
              <a:ext cx="1704329" cy="421902"/>
            </a:xfrm>
            <a:custGeom>
              <a:rect b="b" l="l" r="r" t="t"/>
              <a:pathLst>
                <a:path extrusionOk="0" h="408622" w="1650682">
                  <a:moveTo>
                    <a:pt x="1122045" y="0"/>
                  </a:moveTo>
                  <a:lnTo>
                    <a:pt x="0" y="0"/>
                  </a:lnTo>
                  <a:lnTo>
                    <a:pt x="528638" y="408623"/>
                  </a:lnTo>
                  <a:lnTo>
                    <a:pt x="1650682" y="408623"/>
                  </a:lnTo>
                  <a:close/>
                </a:path>
              </a:pathLst>
            </a:custGeom>
            <a:solidFill>
              <a:srgbClr val="FFFFFF">
                <a:alpha val="2458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p74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8" name="Google Shape;2908;p74"/>
          <p:cNvSpPr/>
          <p:nvPr/>
        </p:nvSpPr>
        <p:spPr>
          <a:xfrm>
            <a:off x="272525" y="4762120"/>
            <a:ext cx="8602200" cy="5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74"/>
          <p:cNvSpPr/>
          <p:nvPr/>
        </p:nvSpPr>
        <p:spPr>
          <a:xfrm>
            <a:off x="2328950" y="4762120"/>
            <a:ext cx="6545700" cy="5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74"/>
          <p:cNvSpPr/>
          <p:nvPr/>
        </p:nvSpPr>
        <p:spPr>
          <a:xfrm>
            <a:off x="2322791" y="4762120"/>
            <a:ext cx="2241000" cy="5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74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2" name="Google Shape;2912;p74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74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74"/>
          <p:cNvSpPr/>
          <p:nvPr/>
        </p:nvSpPr>
        <p:spPr>
          <a:xfrm>
            <a:off x="1618650" y="1915050"/>
            <a:ext cx="5906708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74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74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74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74"/>
          <p:cNvSpPr/>
          <p:nvPr/>
        </p:nvSpPr>
        <p:spPr>
          <a:xfrm>
            <a:off x="1702668" y="1980489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74"/>
          <p:cNvSpPr txBox="1"/>
          <p:nvPr>
            <p:ph type="ctrTitle"/>
          </p:nvPr>
        </p:nvSpPr>
        <p:spPr>
          <a:xfrm>
            <a:off x="713250" y="1075992"/>
            <a:ext cx="77175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0" name="Google Shape;2920;p74"/>
          <p:cNvSpPr txBox="1"/>
          <p:nvPr>
            <p:ph idx="1" type="subTitle"/>
          </p:nvPr>
        </p:nvSpPr>
        <p:spPr>
          <a:xfrm>
            <a:off x="1884890" y="1904300"/>
            <a:ext cx="5373900" cy="5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1" name="Google Shape;2921;p74"/>
          <p:cNvSpPr/>
          <p:nvPr/>
        </p:nvSpPr>
        <p:spPr>
          <a:xfrm>
            <a:off x="6580500" y="4762120"/>
            <a:ext cx="2294100" cy="5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74"/>
          <p:cNvSpPr/>
          <p:nvPr/>
        </p:nvSpPr>
        <p:spPr>
          <a:xfrm>
            <a:off x="7493119" y="3118200"/>
            <a:ext cx="207081" cy="40103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74"/>
          <p:cNvSpPr/>
          <p:nvPr/>
        </p:nvSpPr>
        <p:spPr>
          <a:xfrm>
            <a:off x="7885768" y="2677872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74"/>
          <p:cNvSpPr/>
          <p:nvPr/>
        </p:nvSpPr>
        <p:spPr>
          <a:xfrm>
            <a:off x="8019467" y="82797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74"/>
          <p:cNvSpPr/>
          <p:nvPr/>
        </p:nvSpPr>
        <p:spPr>
          <a:xfrm>
            <a:off x="1018996" y="2764025"/>
            <a:ext cx="2743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74"/>
          <p:cNvSpPr/>
          <p:nvPr/>
        </p:nvSpPr>
        <p:spPr>
          <a:xfrm>
            <a:off x="1529143" y="682947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74"/>
          <p:cNvSpPr/>
          <p:nvPr/>
        </p:nvSpPr>
        <p:spPr>
          <a:xfrm>
            <a:off x="8061192" y="41583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74"/>
          <p:cNvSpPr/>
          <p:nvPr/>
        </p:nvSpPr>
        <p:spPr>
          <a:xfrm>
            <a:off x="6869868" y="37340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74"/>
          <p:cNvSpPr/>
          <p:nvPr/>
        </p:nvSpPr>
        <p:spPr>
          <a:xfrm>
            <a:off x="3935903" y="723025"/>
            <a:ext cx="201277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74"/>
          <p:cNvSpPr/>
          <p:nvPr/>
        </p:nvSpPr>
        <p:spPr>
          <a:xfrm>
            <a:off x="6036693" y="539497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74"/>
          <p:cNvSpPr/>
          <p:nvPr/>
        </p:nvSpPr>
        <p:spPr>
          <a:xfrm>
            <a:off x="2672689" y="416733"/>
            <a:ext cx="49954" cy="49942"/>
          </a:xfrm>
          <a:custGeom>
            <a:rect b="b" l="l" r="r" t="t"/>
            <a:pathLst>
              <a:path extrusionOk="0" fill="none" h="4297" w="4298">
                <a:moveTo>
                  <a:pt x="4297" y="2158"/>
                </a:moveTo>
                <a:cubicBezTo>
                  <a:pt x="4297" y="3338"/>
                  <a:pt x="3338" y="4297"/>
                  <a:pt x="2158" y="4297"/>
                </a:cubicBezTo>
                <a:cubicBezTo>
                  <a:pt x="978" y="4297"/>
                  <a:pt x="1" y="3338"/>
                  <a:pt x="1" y="2158"/>
                </a:cubicBezTo>
                <a:cubicBezTo>
                  <a:pt x="1" y="959"/>
                  <a:pt x="959" y="0"/>
                  <a:pt x="2158" y="0"/>
                </a:cubicBezTo>
                <a:cubicBezTo>
                  <a:pt x="3338" y="0"/>
                  <a:pt x="4297" y="978"/>
                  <a:pt x="4297" y="2158"/>
                </a:cubicBezTo>
                <a:close/>
              </a:path>
            </a:pathLst>
          </a:custGeom>
          <a:noFill/>
          <a:ln cap="flat" cmpd="sng" w="69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2" name="Google Shape;2932;p74"/>
          <p:cNvSpPr/>
          <p:nvPr/>
        </p:nvSpPr>
        <p:spPr>
          <a:xfrm>
            <a:off x="941542" y="41708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3" name="Google Shape;2933;p74"/>
          <p:cNvSpPr/>
          <p:nvPr/>
        </p:nvSpPr>
        <p:spPr>
          <a:xfrm>
            <a:off x="1372617" y="33093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34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p75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75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75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75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75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0" name="Google Shape;2940;p75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75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2" name="Google Shape;2942;p75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75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4" name="Google Shape;2944;p75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75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75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75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75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75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75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75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75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75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75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75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56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76"/>
          <p:cNvGrpSpPr/>
          <p:nvPr/>
        </p:nvGrpSpPr>
        <p:grpSpPr>
          <a:xfrm>
            <a:off x="270825" y="111595"/>
            <a:ext cx="8602334" cy="4930561"/>
            <a:chOff x="270825" y="111595"/>
            <a:chExt cx="8602334" cy="4930561"/>
          </a:xfrm>
        </p:grpSpPr>
        <p:sp>
          <p:nvSpPr>
            <p:cNvPr id="2958" name="Google Shape;2958;p76"/>
            <p:cNvSpPr/>
            <p:nvPr/>
          </p:nvSpPr>
          <p:spPr>
            <a:xfrm>
              <a:off x="270825" y="111595"/>
              <a:ext cx="8602334" cy="4930561"/>
            </a:xfrm>
            <a:custGeom>
              <a:rect b="b" l="l" r="r" t="t"/>
              <a:pathLst>
                <a:path extrusionOk="0" h="145853" w="240507">
                  <a:moveTo>
                    <a:pt x="3715" y="1"/>
                  </a:moveTo>
                  <a:cubicBezTo>
                    <a:pt x="1656" y="1"/>
                    <a:pt x="1" y="1656"/>
                    <a:pt x="1" y="3716"/>
                  </a:cubicBezTo>
                  <a:lnTo>
                    <a:pt x="1" y="142137"/>
                  </a:lnTo>
                  <a:cubicBezTo>
                    <a:pt x="1" y="144185"/>
                    <a:pt x="1656" y="145852"/>
                    <a:pt x="3715" y="145852"/>
                  </a:cubicBezTo>
                  <a:lnTo>
                    <a:pt x="236780" y="145852"/>
                  </a:lnTo>
                  <a:cubicBezTo>
                    <a:pt x="238840" y="145852"/>
                    <a:pt x="240507" y="144185"/>
                    <a:pt x="240507" y="142137"/>
                  </a:cubicBezTo>
                  <a:lnTo>
                    <a:pt x="240507" y="3716"/>
                  </a:lnTo>
                  <a:cubicBezTo>
                    <a:pt x="240507" y="1656"/>
                    <a:pt x="238840" y="1"/>
                    <a:pt x="236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57163" rotWithShape="0" algn="bl" dir="3420000" dist="66675">
                <a:srgbClr val="000000">
                  <a:alpha val="3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76"/>
            <p:cNvSpPr/>
            <p:nvPr/>
          </p:nvSpPr>
          <p:spPr>
            <a:xfrm>
              <a:off x="482650" y="250775"/>
              <a:ext cx="75600" cy="75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76"/>
            <p:cNvSpPr/>
            <p:nvPr/>
          </p:nvSpPr>
          <p:spPr>
            <a:xfrm>
              <a:off x="605675" y="250775"/>
              <a:ext cx="75600" cy="7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76"/>
            <p:cNvSpPr/>
            <p:nvPr/>
          </p:nvSpPr>
          <p:spPr>
            <a:xfrm>
              <a:off x="728700" y="250775"/>
              <a:ext cx="75600" cy="756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2" name="Google Shape;2962;p76"/>
          <p:cNvGrpSpPr/>
          <p:nvPr/>
        </p:nvGrpSpPr>
        <p:grpSpPr>
          <a:xfrm>
            <a:off x="326011" y="326378"/>
            <a:ext cx="2449272" cy="4547269"/>
            <a:chOff x="326011" y="326378"/>
            <a:chExt cx="2449272" cy="4547269"/>
          </a:xfrm>
        </p:grpSpPr>
        <p:sp>
          <p:nvSpPr>
            <p:cNvPr id="2963" name="Google Shape;2963;p76"/>
            <p:cNvSpPr/>
            <p:nvPr/>
          </p:nvSpPr>
          <p:spPr>
            <a:xfrm>
              <a:off x="2558647" y="4821463"/>
              <a:ext cx="216636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76"/>
            <p:cNvSpPr/>
            <p:nvPr/>
          </p:nvSpPr>
          <p:spPr>
            <a:xfrm>
              <a:off x="611317" y="34812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76"/>
            <p:cNvSpPr/>
            <p:nvPr/>
          </p:nvSpPr>
          <p:spPr>
            <a:xfrm>
              <a:off x="750617" y="1246452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3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76"/>
            <p:cNvSpPr/>
            <p:nvPr/>
          </p:nvSpPr>
          <p:spPr>
            <a:xfrm>
              <a:off x="380067" y="77988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76"/>
            <p:cNvSpPr/>
            <p:nvPr/>
          </p:nvSpPr>
          <p:spPr>
            <a:xfrm>
              <a:off x="552867" y="4576414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76"/>
            <p:cNvSpPr/>
            <p:nvPr/>
          </p:nvSpPr>
          <p:spPr>
            <a:xfrm>
              <a:off x="444367" y="2791127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76"/>
            <p:cNvSpPr/>
            <p:nvPr/>
          </p:nvSpPr>
          <p:spPr>
            <a:xfrm>
              <a:off x="326011" y="1797625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76"/>
            <p:cNvSpPr/>
            <p:nvPr/>
          </p:nvSpPr>
          <p:spPr>
            <a:xfrm>
              <a:off x="1375100" y="326378"/>
              <a:ext cx="64293" cy="64293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76"/>
            <p:cNvSpPr/>
            <p:nvPr/>
          </p:nvSpPr>
          <p:spPr>
            <a:xfrm>
              <a:off x="1375092" y="4809339"/>
              <a:ext cx="64307" cy="64307"/>
            </a:xfrm>
            <a:custGeom>
              <a:rect b="b" l="l" r="r" t="t"/>
              <a:pathLst>
                <a:path extrusionOk="0" fill="none" h="5533" w="5533">
                  <a:moveTo>
                    <a:pt x="5533" y="2766"/>
                  </a:moveTo>
                  <a:cubicBezTo>
                    <a:pt x="5533" y="4297"/>
                    <a:pt x="4297" y="5532"/>
                    <a:pt x="2767" y="5532"/>
                  </a:cubicBezTo>
                  <a:cubicBezTo>
                    <a:pt x="1236" y="5532"/>
                    <a:pt x="1" y="4297"/>
                    <a:pt x="1" y="2766"/>
                  </a:cubicBezTo>
                  <a:cubicBezTo>
                    <a:pt x="1" y="1236"/>
                    <a:pt x="1236" y="0"/>
                    <a:pt x="2767" y="0"/>
                  </a:cubicBezTo>
                  <a:cubicBezTo>
                    <a:pt x="4297" y="0"/>
                    <a:pt x="5533" y="1236"/>
                    <a:pt x="5533" y="2766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4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76"/>
            <p:cNvSpPr/>
            <p:nvPr/>
          </p:nvSpPr>
          <p:spPr>
            <a:xfrm>
              <a:off x="370211" y="4106388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1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76"/>
            <p:cNvSpPr/>
            <p:nvPr/>
          </p:nvSpPr>
          <p:spPr>
            <a:xfrm>
              <a:off x="369936" y="1070700"/>
              <a:ext cx="301022" cy="40077"/>
            </a:xfrm>
            <a:custGeom>
              <a:rect b="b" l="l" r="r" t="t"/>
              <a:pathLst>
                <a:path extrusionOk="0" fill="none" h="3449" w="35719">
                  <a:moveTo>
                    <a:pt x="1715" y="3449"/>
                  </a:moveTo>
                  <a:lnTo>
                    <a:pt x="33986" y="3449"/>
                  </a:lnTo>
                  <a:cubicBezTo>
                    <a:pt x="34944" y="3449"/>
                    <a:pt x="35719" y="2674"/>
                    <a:pt x="35719" y="1734"/>
                  </a:cubicBezTo>
                  <a:lnTo>
                    <a:pt x="35719" y="1734"/>
                  </a:lnTo>
                  <a:cubicBezTo>
                    <a:pt x="35719" y="775"/>
                    <a:pt x="34944" y="0"/>
                    <a:pt x="33986" y="0"/>
                  </a:cubicBezTo>
                  <a:lnTo>
                    <a:pt x="1715" y="0"/>
                  </a:lnTo>
                  <a:cubicBezTo>
                    <a:pt x="775" y="0"/>
                    <a:pt x="0" y="775"/>
                    <a:pt x="0" y="1734"/>
                  </a:cubicBezTo>
                  <a:lnTo>
                    <a:pt x="0" y="1734"/>
                  </a:lnTo>
                  <a:cubicBezTo>
                    <a:pt x="0" y="2674"/>
                    <a:pt x="775" y="3449"/>
                    <a:pt x="1715" y="3449"/>
                  </a:cubicBezTo>
                  <a:close/>
                </a:path>
              </a:pathLst>
            </a:custGeom>
            <a:noFill/>
            <a:ln cap="flat" cmpd="sng" w="5525">
              <a:solidFill>
                <a:schemeClr val="accent2"/>
              </a:solidFill>
              <a:prstDash val="solid"/>
              <a:miter lim="1844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4" name="Google Shape;2974;p76"/>
          <p:cNvSpPr/>
          <p:nvPr/>
        </p:nvSpPr>
        <p:spPr>
          <a:xfrm>
            <a:off x="1112444" y="881950"/>
            <a:ext cx="6879600" cy="3726600"/>
          </a:xfrm>
          <a:prstGeom prst="roundRect">
            <a:avLst>
              <a:gd fmla="val 5212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75" name="Google Shape;2975;p76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76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76"/>
          <p:cNvSpPr txBox="1"/>
          <p:nvPr>
            <p:ph type="title"/>
          </p:nvPr>
        </p:nvSpPr>
        <p:spPr>
          <a:xfrm>
            <a:off x="1543600" y="589633"/>
            <a:ext cx="5882100" cy="38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78" name="Google Shape;2978;p76"/>
          <p:cNvSpPr txBox="1"/>
          <p:nvPr>
            <p:ph idx="1" type="subTitle"/>
          </p:nvPr>
        </p:nvSpPr>
        <p:spPr>
          <a:xfrm>
            <a:off x="1619921" y="2864785"/>
            <a:ext cx="5904300" cy="14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6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77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1" name="Google Shape;2981;p77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77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3" name="Google Shape;2983;p77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77"/>
          <p:cNvSpPr txBox="1"/>
          <p:nvPr>
            <p:ph hasCustomPrompt="1" type="title"/>
          </p:nvPr>
        </p:nvSpPr>
        <p:spPr>
          <a:xfrm>
            <a:off x="1063325" y="1368500"/>
            <a:ext cx="6589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85" name="Google Shape;2985;p77"/>
          <p:cNvSpPr txBox="1"/>
          <p:nvPr>
            <p:ph idx="1" type="body"/>
          </p:nvPr>
        </p:nvSpPr>
        <p:spPr>
          <a:xfrm>
            <a:off x="2744600" y="3566000"/>
            <a:ext cx="36549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6" name="Google Shape;2986;p77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7" name="Google Shape;2987;p77"/>
          <p:cNvSpPr/>
          <p:nvPr/>
        </p:nvSpPr>
        <p:spPr>
          <a:xfrm>
            <a:off x="573798" y="13926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8" name="Google Shape;2988;p77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9" name="Google Shape;2989;p77"/>
          <p:cNvSpPr/>
          <p:nvPr/>
        </p:nvSpPr>
        <p:spPr>
          <a:xfrm>
            <a:off x="566617" y="45920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0" name="Google Shape;2990;p77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77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77"/>
          <p:cNvSpPr/>
          <p:nvPr/>
        </p:nvSpPr>
        <p:spPr>
          <a:xfrm>
            <a:off x="478854" y="11427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77"/>
          <p:cNvSpPr/>
          <p:nvPr/>
        </p:nvSpPr>
        <p:spPr>
          <a:xfrm>
            <a:off x="1283317" y="47752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77"/>
          <p:cNvSpPr/>
          <p:nvPr/>
        </p:nvSpPr>
        <p:spPr>
          <a:xfrm>
            <a:off x="552873" y="249143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77"/>
          <p:cNvSpPr/>
          <p:nvPr/>
        </p:nvSpPr>
        <p:spPr>
          <a:xfrm>
            <a:off x="982304" y="67070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77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77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77"/>
          <p:cNvSpPr txBox="1"/>
          <p:nvPr>
            <p:ph idx="2" type="title"/>
          </p:nvPr>
        </p:nvSpPr>
        <p:spPr>
          <a:xfrm>
            <a:off x="1540300" y="543900"/>
            <a:ext cx="5176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78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78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78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78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78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78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78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7" name="Google Shape;3007;p78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78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78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78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78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78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78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78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78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78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78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8" name="Google Shape;3018;p78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9" name="Google Shape;3019;p78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78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" name="Google Shape;3022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3" name="Google Shape;3023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4" name="Google Shape;3024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80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80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8" name="Google Shape;3028;p80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9" name="Google Shape;3029;p80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0" name="Google Shape;3030;p80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80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80"/>
          <p:cNvSpPr txBox="1"/>
          <p:nvPr>
            <p:ph type="title"/>
          </p:nvPr>
        </p:nvSpPr>
        <p:spPr>
          <a:xfrm>
            <a:off x="1541075" y="544291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33" name="Google Shape;3033;p80"/>
          <p:cNvSpPr txBox="1"/>
          <p:nvPr>
            <p:ph idx="1" type="subTitle"/>
          </p:nvPr>
        </p:nvSpPr>
        <p:spPr>
          <a:xfrm>
            <a:off x="886638" y="2262398"/>
            <a:ext cx="3031500" cy="8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9pPr>
          </a:lstStyle>
          <a:p/>
        </p:txBody>
      </p:sp>
      <p:sp>
        <p:nvSpPr>
          <p:cNvPr id="3034" name="Google Shape;3034;p80"/>
          <p:cNvSpPr txBox="1"/>
          <p:nvPr>
            <p:ph idx="2" type="subTitle"/>
          </p:nvPr>
        </p:nvSpPr>
        <p:spPr>
          <a:xfrm>
            <a:off x="886650" y="1893138"/>
            <a:ext cx="3031500" cy="3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35" name="Google Shape;3035;p80"/>
          <p:cNvSpPr/>
          <p:nvPr/>
        </p:nvSpPr>
        <p:spPr>
          <a:xfrm>
            <a:off x="566058" y="2881612"/>
            <a:ext cx="154834" cy="142838"/>
          </a:xfrm>
          <a:custGeom>
            <a:rect b="b" l="l" r="r" t="t"/>
            <a:pathLst>
              <a:path extrusionOk="0" h="8168" w="8854">
                <a:moveTo>
                  <a:pt x="4207" y="340"/>
                </a:moveTo>
                <a:cubicBezTo>
                  <a:pt x="4731" y="340"/>
                  <a:pt x="5254" y="445"/>
                  <a:pt x="5735" y="675"/>
                </a:cubicBezTo>
                <a:cubicBezTo>
                  <a:pt x="7619" y="1533"/>
                  <a:pt x="8456" y="3752"/>
                  <a:pt x="7598" y="5614"/>
                </a:cubicBezTo>
                <a:cubicBezTo>
                  <a:pt x="6984" y="6996"/>
                  <a:pt x="5627" y="7814"/>
                  <a:pt x="4205" y="7814"/>
                </a:cubicBezTo>
                <a:cubicBezTo>
                  <a:pt x="3687" y="7814"/>
                  <a:pt x="3161" y="7706"/>
                  <a:pt x="2659" y="7477"/>
                </a:cubicBezTo>
                <a:cubicBezTo>
                  <a:pt x="1738" y="7079"/>
                  <a:pt x="1047" y="6326"/>
                  <a:pt x="691" y="5405"/>
                </a:cubicBezTo>
                <a:cubicBezTo>
                  <a:pt x="356" y="4463"/>
                  <a:pt x="377" y="3438"/>
                  <a:pt x="796" y="2538"/>
                </a:cubicBezTo>
                <a:cubicBezTo>
                  <a:pt x="1424" y="1156"/>
                  <a:pt x="2784" y="340"/>
                  <a:pt x="4207" y="340"/>
                </a:cubicBezTo>
                <a:close/>
                <a:moveTo>
                  <a:pt x="4201" y="0"/>
                </a:moveTo>
                <a:cubicBezTo>
                  <a:pt x="2646" y="0"/>
                  <a:pt x="1158" y="885"/>
                  <a:pt x="482" y="2391"/>
                </a:cubicBezTo>
                <a:cubicBezTo>
                  <a:pt x="22" y="3396"/>
                  <a:pt x="1" y="4505"/>
                  <a:pt x="377" y="5531"/>
                </a:cubicBezTo>
                <a:cubicBezTo>
                  <a:pt x="754" y="6535"/>
                  <a:pt x="1528" y="7351"/>
                  <a:pt x="2512" y="7812"/>
                </a:cubicBezTo>
                <a:cubicBezTo>
                  <a:pt x="3056" y="8042"/>
                  <a:pt x="3642" y="8168"/>
                  <a:pt x="4187" y="8168"/>
                </a:cubicBezTo>
                <a:cubicBezTo>
                  <a:pt x="5756" y="8168"/>
                  <a:pt x="7242" y="7268"/>
                  <a:pt x="7933" y="5761"/>
                </a:cubicBezTo>
                <a:cubicBezTo>
                  <a:pt x="8854" y="3710"/>
                  <a:pt x="7933" y="1282"/>
                  <a:pt x="5882" y="361"/>
                </a:cubicBezTo>
                <a:cubicBezTo>
                  <a:pt x="5336" y="116"/>
                  <a:pt x="4765" y="0"/>
                  <a:pt x="42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80"/>
          <p:cNvSpPr/>
          <p:nvPr/>
        </p:nvSpPr>
        <p:spPr>
          <a:xfrm>
            <a:off x="713217" y="4266832"/>
            <a:ext cx="621856" cy="5876"/>
          </a:xfrm>
          <a:custGeom>
            <a:rect b="b" l="l" r="r" t="t"/>
            <a:pathLst>
              <a:path extrusionOk="0" h="336" w="35560">
                <a:moveTo>
                  <a:pt x="0" y="0"/>
                </a:moveTo>
                <a:lnTo>
                  <a:pt x="0" y="335"/>
                </a:lnTo>
                <a:lnTo>
                  <a:pt x="35559" y="335"/>
                </a:lnTo>
                <a:lnTo>
                  <a:pt x="3555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80"/>
          <p:cNvSpPr/>
          <p:nvPr/>
        </p:nvSpPr>
        <p:spPr>
          <a:xfrm>
            <a:off x="1219318" y="1577398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80"/>
          <p:cNvSpPr/>
          <p:nvPr/>
        </p:nvSpPr>
        <p:spPr>
          <a:xfrm>
            <a:off x="1335068" y="4757273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80"/>
          <p:cNvSpPr/>
          <p:nvPr/>
        </p:nvSpPr>
        <p:spPr>
          <a:xfrm>
            <a:off x="3751220" y="4476082"/>
            <a:ext cx="299413" cy="27441"/>
          </a:xfrm>
          <a:custGeom>
            <a:rect b="b" l="l" r="r" t="t"/>
            <a:pathLst>
              <a:path extrusionOk="0" h="1544" w="16847">
                <a:moveTo>
                  <a:pt x="756" y="1"/>
                </a:moveTo>
                <a:cubicBezTo>
                  <a:pt x="333" y="1"/>
                  <a:pt x="0" y="334"/>
                  <a:pt x="0" y="757"/>
                </a:cubicBezTo>
                <a:cubicBezTo>
                  <a:pt x="0" y="1211"/>
                  <a:pt x="333" y="1543"/>
                  <a:pt x="756" y="1543"/>
                </a:cubicBezTo>
                <a:lnTo>
                  <a:pt x="16060" y="1543"/>
                </a:lnTo>
                <a:cubicBezTo>
                  <a:pt x="16483" y="1543"/>
                  <a:pt x="16846" y="1211"/>
                  <a:pt x="16846" y="757"/>
                </a:cubicBezTo>
                <a:cubicBezTo>
                  <a:pt x="16846" y="334"/>
                  <a:pt x="16483" y="1"/>
                  <a:pt x="16060" y="1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80"/>
          <p:cNvSpPr/>
          <p:nvPr/>
        </p:nvSpPr>
        <p:spPr>
          <a:xfrm>
            <a:off x="2280639" y="4448111"/>
            <a:ext cx="156434" cy="27956"/>
          </a:xfrm>
          <a:custGeom>
            <a:rect b="b" l="l" r="r" t="t"/>
            <a:pathLst>
              <a:path extrusionOk="0" h="1573" w="8802">
                <a:moveTo>
                  <a:pt x="787" y="0"/>
                </a:moveTo>
                <a:cubicBezTo>
                  <a:pt x="333" y="0"/>
                  <a:pt x="1" y="363"/>
                  <a:pt x="1" y="786"/>
                </a:cubicBezTo>
                <a:cubicBezTo>
                  <a:pt x="1" y="1210"/>
                  <a:pt x="333" y="1573"/>
                  <a:pt x="787" y="1573"/>
                </a:cubicBezTo>
                <a:lnTo>
                  <a:pt x="8046" y="1573"/>
                </a:lnTo>
                <a:cubicBezTo>
                  <a:pt x="8469" y="1573"/>
                  <a:pt x="8802" y="1210"/>
                  <a:pt x="8802" y="786"/>
                </a:cubicBezTo>
                <a:cubicBezTo>
                  <a:pt x="8802" y="363"/>
                  <a:pt x="8469" y="0"/>
                  <a:pt x="8046" y="0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043" name="Shape 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" name="Google Shape;3044;p82"/>
          <p:cNvSpPr/>
          <p:nvPr/>
        </p:nvSpPr>
        <p:spPr>
          <a:xfrm>
            <a:off x="270825" y="111595"/>
            <a:ext cx="8602334" cy="4930561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82"/>
          <p:cNvSpPr/>
          <p:nvPr/>
        </p:nvSpPr>
        <p:spPr>
          <a:xfrm>
            <a:off x="482650" y="250775"/>
            <a:ext cx="75600" cy="7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82"/>
          <p:cNvSpPr/>
          <p:nvPr/>
        </p:nvSpPr>
        <p:spPr>
          <a:xfrm>
            <a:off x="605675" y="250775"/>
            <a:ext cx="75600" cy="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82"/>
          <p:cNvSpPr/>
          <p:nvPr/>
        </p:nvSpPr>
        <p:spPr>
          <a:xfrm>
            <a:off x="728700" y="250775"/>
            <a:ext cx="75600" cy="7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82"/>
          <p:cNvSpPr/>
          <p:nvPr/>
        </p:nvSpPr>
        <p:spPr>
          <a:xfrm>
            <a:off x="814925" y="539503"/>
            <a:ext cx="7432399" cy="500753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82"/>
          <p:cNvSpPr/>
          <p:nvPr/>
        </p:nvSpPr>
        <p:spPr>
          <a:xfrm>
            <a:off x="1091993" y="595564"/>
            <a:ext cx="392151" cy="38862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82"/>
          <p:cNvSpPr txBox="1"/>
          <p:nvPr>
            <p:ph type="title"/>
          </p:nvPr>
        </p:nvSpPr>
        <p:spPr>
          <a:xfrm>
            <a:off x="1541075" y="539500"/>
            <a:ext cx="64869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1" name="Google Shape;3051;p82"/>
          <p:cNvSpPr/>
          <p:nvPr/>
        </p:nvSpPr>
        <p:spPr>
          <a:xfrm>
            <a:off x="3728847" y="46961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82"/>
          <p:cNvSpPr/>
          <p:nvPr/>
        </p:nvSpPr>
        <p:spPr>
          <a:xfrm>
            <a:off x="7409543" y="4903485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82"/>
          <p:cNvSpPr/>
          <p:nvPr/>
        </p:nvSpPr>
        <p:spPr>
          <a:xfrm>
            <a:off x="488567" y="364013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4" name="Google Shape;3054;p82"/>
          <p:cNvSpPr/>
          <p:nvPr/>
        </p:nvSpPr>
        <p:spPr>
          <a:xfrm>
            <a:off x="721392" y="1316452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82"/>
          <p:cNvSpPr/>
          <p:nvPr/>
        </p:nvSpPr>
        <p:spPr>
          <a:xfrm>
            <a:off x="380067" y="779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82"/>
          <p:cNvSpPr/>
          <p:nvPr/>
        </p:nvSpPr>
        <p:spPr>
          <a:xfrm>
            <a:off x="566617" y="4896889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82"/>
          <p:cNvSpPr/>
          <p:nvPr/>
        </p:nvSpPr>
        <p:spPr>
          <a:xfrm>
            <a:off x="1919817" y="4903464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82"/>
          <p:cNvSpPr/>
          <p:nvPr/>
        </p:nvSpPr>
        <p:spPr>
          <a:xfrm>
            <a:off x="6461092" y="4771427"/>
            <a:ext cx="64307" cy="64307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82"/>
          <p:cNvSpPr/>
          <p:nvPr/>
        </p:nvSpPr>
        <p:spPr>
          <a:xfrm>
            <a:off x="412198" y="1593750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82"/>
          <p:cNvSpPr/>
          <p:nvPr/>
        </p:nvSpPr>
        <p:spPr>
          <a:xfrm>
            <a:off x="4872225" y="326378"/>
            <a:ext cx="64293" cy="64293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82"/>
          <p:cNvSpPr/>
          <p:nvPr/>
        </p:nvSpPr>
        <p:spPr>
          <a:xfrm>
            <a:off x="370211" y="4106388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82"/>
          <p:cNvSpPr/>
          <p:nvPr/>
        </p:nvSpPr>
        <p:spPr>
          <a:xfrm>
            <a:off x="965573" y="1218975"/>
            <a:ext cx="301022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82"/>
          <p:cNvSpPr/>
          <p:nvPr/>
        </p:nvSpPr>
        <p:spPr>
          <a:xfrm>
            <a:off x="2007997" y="189025"/>
            <a:ext cx="216636" cy="40077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3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82"/>
          <p:cNvSpPr/>
          <p:nvPr/>
        </p:nvSpPr>
        <p:spPr>
          <a:xfrm>
            <a:off x="6035368" y="297660"/>
            <a:ext cx="415144" cy="40086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7" name="Google Shape;3067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68" name="Google Shape;306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071" name="Google Shape;307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75" name="Shape 3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Google Shape;3076;p86"/>
          <p:cNvSpPr txBox="1"/>
          <p:nvPr>
            <p:ph type="ctrTitle"/>
          </p:nvPr>
        </p:nvSpPr>
        <p:spPr>
          <a:xfrm>
            <a:off x="723500" y="539375"/>
            <a:ext cx="4247100" cy="24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77" name="Google Shape;3077;p86"/>
          <p:cNvSpPr txBox="1"/>
          <p:nvPr>
            <p:ph idx="1" type="subTitle"/>
          </p:nvPr>
        </p:nvSpPr>
        <p:spPr>
          <a:xfrm>
            <a:off x="723500" y="3233700"/>
            <a:ext cx="2869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078" name="Google Shape;3078;p86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079" name="Google Shape;3079;p8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8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8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8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86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8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8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6" name="Google Shape;3086;p86"/>
          <p:cNvGrpSpPr/>
          <p:nvPr/>
        </p:nvGrpSpPr>
        <p:grpSpPr>
          <a:xfrm>
            <a:off x="7646768" y="4570307"/>
            <a:ext cx="430885" cy="203666"/>
            <a:chOff x="8703675" y="886625"/>
            <a:chExt cx="69975" cy="33075"/>
          </a:xfrm>
        </p:grpSpPr>
        <p:sp>
          <p:nvSpPr>
            <p:cNvPr id="3087" name="Google Shape;3087;p8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8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87"/>
          <p:cNvSpPr/>
          <p:nvPr/>
        </p:nvSpPr>
        <p:spPr>
          <a:xfrm>
            <a:off x="449150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87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92" name="Google Shape;3092;p87"/>
          <p:cNvSpPr txBox="1"/>
          <p:nvPr>
            <p:ph hasCustomPrompt="1" idx="2" type="title"/>
          </p:nvPr>
        </p:nvSpPr>
        <p:spPr>
          <a:xfrm>
            <a:off x="3714375" y="652250"/>
            <a:ext cx="12483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3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3" name="Google Shape;3093;p87"/>
          <p:cNvSpPr txBox="1"/>
          <p:nvPr>
            <p:ph idx="1" type="subTitle"/>
          </p:nvPr>
        </p:nvSpPr>
        <p:spPr>
          <a:xfrm>
            <a:off x="800449" y="3465688"/>
            <a:ext cx="3047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4" name="Google Shape;3094;p87"/>
          <p:cNvSpPr/>
          <p:nvPr/>
        </p:nvSpPr>
        <p:spPr>
          <a:xfrm>
            <a:off x="8106393" y="42139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5" name="Google Shape;3095;p87"/>
          <p:cNvGrpSpPr/>
          <p:nvPr/>
        </p:nvGrpSpPr>
        <p:grpSpPr>
          <a:xfrm>
            <a:off x="8212817" y="4397376"/>
            <a:ext cx="768173" cy="588522"/>
            <a:chOff x="8650400" y="824125"/>
            <a:chExt cx="124750" cy="95575"/>
          </a:xfrm>
        </p:grpSpPr>
        <p:sp>
          <p:nvSpPr>
            <p:cNvPr id="3096" name="Google Shape;3096;p8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8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8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8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8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8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8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88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05" name="Google Shape;3105;p88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06" name="Google Shape;3106;p88"/>
          <p:cNvGrpSpPr/>
          <p:nvPr/>
        </p:nvGrpSpPr>
        <p:grpSpPr>
          <a:xfrm>
            <a:off x="219316" y="188738"/>
            <a:ext cx="744312" cy="221985"/>
            <a:chOff x="8652775" y="883650"/>
            <a:chExt cx="120875" cy="36050"/>
          </a:xfrm>
        </p:grpSpPr>
        <p:sp>
          <p:nvSpPr>
            <p:cNvPr id="3107" name="Google Shape;3107;p8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8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8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8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8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8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3" name="Google Shape;3113;p88"/>
          <p:cNvGrpSpPr/>
          <p:nvPr/>
        </p:nvGrpSpPr>
        <p:grpSpPr>
          <a:xfrm>
            <a:off x="236504" y="2344000"/>
            <a:ext cx="234762" cy="218290"/>
            <a:chOff x="8652775" y="883650"/>
            <a:chExt cx="38125" cy="35450"/>
          </a:xfrm>
        </p:grpSpPr>
        <p:sp>
          <p:nvSpPr>
            <p:cNvPr id="3114" name="Google Shape;3114;p8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8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8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8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8" name="Google Shape;3118;p88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119" name="Google Shape;3119;p8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8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8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2" name="Google Shape;3122;p88"/>
          <p:cNvGrpSpPr/>
          <p:nvPr/>
        </p:nvGrpSpPr>
        <p:grpSpPr>
          <a:xfrm>
            <a:off x="5820143" y="4734507"/>
            <a:ext cx="430885" cy="203666"/>
            <a:chOff x="8703675" y="886625"/>
            <a:chExt cx="69975" cy="33075"/>
          </a:xfrm>
        </p:grpSpPr>
        <p:sp>
          <p:nvSpPr>
            <p:cNvPr id="3123" name="Google Shape;3123;p8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8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5" name="Google Shape;3125;p88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126" name="Google Shape;3126;p8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8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8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8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" name="Google Shape;3131;p89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89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33" name="Google Shape;3133;p89"/>
          <p:cNvSpPr txBox="1"/>
          <p:nvPr>
            <p:ph idx="2" type="title"/>
          </p:nvPr>
        </p:nvSpPr>
        <p:spPr>
          <a:xfrm>
            <a:off x="1312450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4" name="Google Shape;3134;p89"/>
          <p:cNvSpPr txBox="1"/>
          <p:nvPr>
            <p:ph idx="1" type="subTitle"/>
          </p:nvPr>
        </p:nvSpPr>
        <p:spPr>
          <a:xfrm>
            <a:off x="1312450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5" name="Google Shape;3135;p89"/>
          <p:cNvSpPr txBox="1"/>
          <p:nvPr>
            <p:ph idx="3" type="title"/>
          </p:nvPr>
        </p:nvSpPr>
        <p:spPr>
          <a:xfrm>
            <a:off x="5072863" y="3043963"/>
            <a:ext cx="275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6" name="Google Shape;3136;p89"/>
          <p:cNvSpPr txBox="1"/>
          <p:nvPr>
            <p:ph idx="4" type="subTitle"/>
          </p:nvPr>
        </p:nvSpPr>
        <p:spPr>
          <a:xfrm>
            <a:off x="5072863" y="3473511"/>
            <a:ext cx="2758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7" name="Google Shape;3137;p89"/>
          <p:cNvGrpSpPr/>
          <p:nvPr/>
        </p:nvGrpSpPr>
        <p:grpSpPr>
          <a:xfrm>
            <a:off x="8703591" y="2184638"/>
            <a:ext cx="234762" cy="218290"/>
            <a:chOff x="8652775" y="883650"/>
            <a:chExt cx="38125" cy="35450"/>
          </a:xfrm>
        </p:grpSpPr>
        <p:sp>
          <p:nvSpPr>
            <p:cNvPr id="3138" name="Google Shape;3138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1" name="Google Shape;3141;p89"/>
          <p:cNvSpPr/>
          <p:nvPr/>
        </p:nvSpPr>
        <p:spPr>
          <a:xfrm>
            <a:off x="8371993" y="3208281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89"/>
          <p:cNvSpPr/>
          <p:nvPr/>
        </p:nvSpPr>
        <p:spPr>
          <a:xfrm>
            <a:off x="8371993" y="33348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3" name="Google Shape;3143;p89"/>
          <p:cNvGrpSpPr/>
          <p:nvPr/>
        </p:nvGrpSpPr>
        <p:grpSpPr>
          <a:xfrm>
            <a:off x="215191" y="2780638"/>
            <a:ext cx="234762" cy="218290"/>
            <a:chOff x="8652775" y="883650"/>
            <a:chExt cx="38125" cy="35450"/>
          </a:xfrm>
        </p:grpSpPr>
        <p:sp>
          <p:nvSpPr>
            <p:cNvPr id="3144" name="Google Shape;3144;p8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8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8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47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90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149" name="Google Shape;3149;p90"/>
          <p:cNvGrpSpPr/>
          <p:nvPr/>
        </p:nvGrpSpPr>
        <p:grpSpPr>
          <a:xfrm>
            <a:off x="-202058" y="151213"/>
            <a:ext cx="768173" cy="588522"/>
            <a:chOff x="8650400" y="824125"/>
            <a:chExt cx="124750" cy="95575"/>
          </a:xfrm>
        </p:grpSpPr>
        <p:sp>
          <p:nvSpPr>
            <p:cNvPr id="3150" name="Google Shape;3150;p9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9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9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9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90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9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9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7" name="Google Shape;3157;p90"/>
          <p:cNvGrpSpPr/>
          <p:nvPr/>
        </p:nvGrpSpPr>
        <p:grpSpPr>
          <a:xfrm>
            <a:off x="8681129" y="818100"/>
            <a:ext cx="234762" cy="218290"/>
            <a:chOff x="8652775" y="883650"/>
            <a:chExt cx="38125" cy="35450"/>
          </a:xfrm>
        </p:grpSpPr>
        <p:sp>
          <p:nvSpPr>
            <p:cNvPr id="3158" name="Google Shape;3158;p9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9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9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9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2" name="Google Shape;3162;p90"/>
          <p:cNvSpPr/>
          <p:nvPr/>
        </p:nvSpPr>
        <p:spPr>
          <a:xfrm>
            <a:off x="289118" y="483238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3" name="Google Shape;3163;p90"/>
          <p:cNvGrpSpPr/>
          <p:nvPr/>
        </p:nvGrpSpPr>
        <p:grpSpPr>
          <a:xfrm>
            <a:off x="888366" y="4691213"/>
            <a:ext cx="234762" cy="218290"/>
            <a:chOff x="8652775" y="883650"/>
            <a:chExt cx="38125" cy="35450"/>
          </a:xfrm>
        </p:grpSpPr>
        <p:sp>
          <p:nvSpPr>
            <p:cNvPr id="3164" name="Google Shape;3164;p9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9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9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7" name="Google Shape;3167;p90"/>
          <p:cNvGrpSpPr/>
          <p:nvPr/>
        </p:nvGrpSpPr>
        <p:grpSpPr>
          <a:xfrm>
            <a:off x="8485018" y="238432"/>
            <a:ext cx="430885" cy="203666"/>
            <a:chOff x="8703675" y="886625"/>
            <a:chExt cx="69975" cy="33075"/>
          </a:xfrm>
        </p:grpSpPr>
        <p:sp>
          <p:nvSpPr>
            <p:cNvPr id="3168" name="Google Shape;3168;p9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9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91"/>
          <p:cNvSpPr/>
          <p:nvPr/>
        </p:nvSpPr>
        <p:spPr>
          <a:xfrm>
            <a:off x="2011825" y="354975"/>
            <a:ext cx="51204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91"/>
          <p:cNvSpPr txBox="1"/>
          <p:nvPr>
            <p:ph type="title"/>
          </p:nvPr>
        </p:nvSpPr>
        <p:spPr>
          <a:xfrm>
            <a:off x="2733325" y="861075"/>
            <a:ext cx="37401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173" name="Google Shape;3173;p91"/>
          <p:cNvSpPr txBox="1"/>
          <p:nvPr>
            <p:ph idx="1" type="body"/>
          </p:nvPr>
        </p:nvSpPr>
        <p:spPr>
          <a:xfrm>
            <a:off x="2733325" y="2154075"/>
            <a:ext cx="37401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92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92"/>
          <p:cNvSpPr txBox="1"/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177" name="Google Shape;3177;p92"/>
          <p:cNvGrpSpPr/>
          <p:nvPr/>
        </p:nvGrpSpPr>
        <p:grpSpPr>
          <a:xfrm>
            <a:off x="1421742" y="-126724"/>
            <a:ext cx="768173" cy="588522"/>
            <a:chOff x="8650400" y="824125"/>
            <a:chExt cx="124750" cy="95575"/>
          </a:xfrm>
        </p:grpSpPr>
        <p:sp>
          <p:nvSpPr>
            <p:cNvPr id="3178" name="Google Shape;3178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9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9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9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9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5" name="Google Shape;3185;p92"/>
          <p:cNvGrpSpPr/>
          <p:nvPr/>
        </p:nvGrpSpPr>
        <p:grpSpPr>
          <a:xfrm>
            <a:off x="540779" y="2271575"/>
            <a:ext cx="234762" cy="218290"/>
            <a:chOff x="8652775" y="883650"/>
            <a:chExt cx="38125" cy="35450"/>
          </a:xfrm>
        </p:grpSpPr>
        <p:sp>
          <p:nvSpPr>
            <p:cNvPr id="3186" name="Google Shape;3186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9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0" name="Google Shape;3190;p92"/>
          <p:cNvGrpSpPr/>
          <p:nvPr/>
        </p:nvGrpSpPr>
        <p:grpSpPr>
          <a:xfrm>
            <a:off x="7146466" y="192438"/>
            <a:ext cx="234762" cy="218290"/>
            <a:chOff x="8652775" y="883650"/>
            <a:chExt cx="38125" cy="35450"/>
          </a:xfrm>
        </p:grpSpPr>
        <p:sp>
          <p:nvSpPr>
            <p:cNvPr id="3191" name="Google Shape;3191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4" name="Google Shape;3194;p92"/>
          <p:cNvGrpSpPr/>
          <p:nvPr/>
        </p:nvGrpSpPr>
        <p:grpSpPr>
          <a:xfrm>
            <a:off x="8499454" y="3238200"/>
            <a:ext cx="234762" cy="218290"/>
            <a:chOff x="8652775" y="883650"/>
            <a:chExt cx="38125" cy="35450"/>
          </a:xfrm>
        </p:grpSpPr>
        <p:sp>
          <p:nvSpPr>
            <p:cNvPr id="3195" name="Google Shape;3195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9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92"/>
          <p:cNvGrpSpPr/>
          <p:nvPr/>
        </p:nvGrpSpPr>
        <p:grpSpPr>
          <a:xfrm>
            <a:off x="5791168" y="4604107"/>
            <a:ext cx="430885" cy="203666"/>
            <a:chOff x="8703675" y="886625"/>
            <a:chExt cx="69975" cy="33075"/>
          </a:xfrm>
        </p:grpSpPr>
        <p:sp>
          <p:nvSpPr>
            <p:cNvPr id="3200" name="Google Shape;3200;p9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9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93"/>
          <p:cNvSpPr/>
          <p:nvPr/>
        </p:nvSpPr>
        <p:spPr>
          <a:xfrm>
            <a:off x="3936275" y="354975"/>
            <a:ext cx="4795800" cy="4419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93"/>
          <p:cNvSpPr txBox="1"/>
          <p:nvPr>
            <p:ph type="title"/>
          </p:nvPr>
        </p:nvSpPr>
        <p:spPr>
          <a:xfrm>
            <a:off x="4463675" y="1158788"/>
            <a:ext cx="37410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05" name="Google Shape;3205;p93"/>
          <p:cNvSpPr txBox="1"/>
          <p:nvPr>
            <p:ph idx="1" type="subTitle"/>
          </p:nvPr>
        </p:nvSpPr>
        <p:spPr>
          <a:xfrm>
            <a:off x="4463675" y="2137613"/>
            <a:ext cx="3741000" cy="18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06" name="Google Shape;3206;p93"/>
          <p:cNvGrpSpPr/>
          <p:nvPr/>
        </p:nvGrpSpPr>
        <p:grpSpPr>
          <a:xfrm>
            <a:off x="-43509" y="3921213"/>
            <a:ext cx="744312" cy="221985"/>
            <a:chOff x="8652775" y="883650"/>
            <a:chExt cx="120875" cy="36050"/>
          </a:xfrm>
        </p:grpSpPr>
        <p:sp>
          <p:nvSpPr>
            <p:cNvPr id="3207" name="Google Shape;3207;p9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9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9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9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9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9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213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p94"/>
          <p:cNvSpPr txBox="1"/>
          <p:nvPr>
            <p:ph type="title"/>
          </p:nvPr>
        </p:nvSpPr>
        <p:spPr>
          <a:xfrm>
            <a:off x="5050475" y="3314850"/>
            <a:ext cx="3047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2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215" name="Shape 3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" name="Google Shape;3216;p95"/>
          <p:cNvSpPr/>
          <p:nvPr/>
        </p:nvSpPr>
        <p:spPr>
          <a:xfrm>
            <a:off x="25" y="2583750"/>
            <a:ext cx="9144000" cy="255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95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95"/>
          <p:cNvSpPr txBox="1"/>
          <p:nvPr>
            <p:ph hasCustomPrompt="1" type="title"/>
          </p:nvPr>
        </p:nvSpPr>
        <p:spPr>
          <a:xfrm>
            <a:off x="1912062" y="1359150"/>
            <a:ext cx="5319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9" name="Google Shape;3219;p95"/>
          <p:cNvSpPr txBox="1"/>
          <p:nvPr>
            <p:ph idx="1" type="subTitle"/>
          </p:nvPr>
        </p:nvSpPr>
        <p:spPr>
          <a:xfrm>
            <a:off x="1912038" y="3322650"/>
            <a:ext cx="53199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220" name="Google Shape;3220;p95"/>
          <p:cNvGrpSpPr/>
          <p:nvPr/>
        </p:nvGrpSpPr>
        <p:grpSpPr>
          <a:xfrm>
            <a:off x="459741" y="3070012"/>
            <a:ext cx="744312" cy="221985"/>
            <a:chOff x="8652775" y="883650"/>
            <a:chExt cx="120875" cy="36050"/>
          </a:xfrm>
        </p:grpSpPr>
        <p:sp>
          <p:nvSpPr>
            <p:cNvPr id="3221" name="Google Shape;3221;p9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9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9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9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9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9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7" name="Google Shape;3227;p95"/>
          <p:cNvGrpSpPr/>
          <p:nvPr/>
        </p:nvGrpSpPr>
        <p:grpSpPr>
          <a:xfrm>
            <a:off x="1594491" y="4555912"/>
            <a:ext cx="234762" cy="218290"/>
            <a:chOff x="8652775" y="883650"/>
            <a:chExt cx="38125" cy="35450"/>
          </a:xfrm>
        </p:grpSpPr>
        <p:sp>
          <p:nvSpPr>
            <p:cNvPr id="3228" name="Google Shape;3228;p9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9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9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9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2" name="Google Shape;3232;p95"/>
          <p:cNvSpPr/>
          <p:nvPr/>
        </p:nvSpPr>
        <p:spPr>
          <a:xfrm>
            <a:off x="8215280" y="393172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3" name="Google Shape;3233;p95"/>
          <p:cNvGrpSpPr/>
          <p:nvPr/>
        </p:nvGrpSpPr>
        <p:grpSpPr>
          <a:xfrm>
            <a:off x="6396491" y="4560915"/>
            <a:ext cx="234762" cy="86362"/>
            <a:chOff x="8652775" y="905075"/>
            <a:chExt cx="38125" cy="14025"/>
          </a:xfrm>
        </p:grpSpPr>
        <p:sp>
          <p:nvSpPr>
            <p:cNvPr id="3234" name="Google Shape;3234;p9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9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238" name="Shape 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" name="Google Shape;3239;p97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40" name="Google Shape;3240;p97"/>
          <p:cNvSpPr txBox="1"/>
          <p:nvPr>
            <p:ph idx="2" type="title"/>
          </p:nvPr>
        </p:nvSpPr>
        <p:spPr>
          <a:xfrm>
            <a:off x="65680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1" name="Google Shape;3241;p97"/>
          <p:cNvSpPr txBox="1"/>
          <p:nvPr>
            <p:ph idx="1" type="subTitle"/>
          </p:nvPr>
        </p:nvSpPr>
        <p:spPr>
          <a:xfrm>
            <a:off x="65680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2" name="Google Shape;3242;p97"/>
          <p:cNvSpPr txBox="1"/>
          <p:nvPr>
            <p:ph idx="3" type="title"/>
          </p:nvPr>
        </p:nvSpPr>
        <p:spPr>
          <a:xfrm>
            <a:off x="3369325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3" name="Google Shape;3243;p97"/>
          <p:cNvSpPr txBox="1"/>
          <p:nvPr>
            <p:ph idx="4" type="subTitle"/>
          </p:nvPr>
        </p:nvSpPr>
        <p:spPr>
          <a:xfrm>
            <a:off x="3369325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4" name="Google Shape;3244;p97"/>
          <p:cNvSpPr txBox="1"/>
          <p:nvPr>
            <p:ph idx="5" type="title"/>
          </p:nvPr>
        </p:nvSpPr>
        <p:spPr>
          <a:xfrm>
            <a:off x="6568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5" name="Google Shape;3245;p97"/>
          <p:cNvSpPr txBox="1"/>
          <p:nvPr>
            <p:ph idx="6" type="subTitle"/>
          </p:nvPr>
        </p:nvSpPr>
        <p:spPr>
          <a:xfrm>
            <a:off x="6568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6" name="Google Shape;3246;p97"/>
          <p:cNvSpPr txBox="1"/>
          <p:nvPr>
            <p:ph idx="7" type="title"/>
          </p:nvPr>
        </p:nvSpPr>
        <p:spPr>
          <a:xfrm>
            <a:off x="336930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47" name="Google Shape;3247;p97"/>
          <p:cNvSpPr txBox="1"/>
          <p:nvPr>
            <p:ph idx="8" type="subTitle"/>
          </p:nvPr>
        </p:nvSpPr>
        <p:spPr>
          <a:xfrm>
            <a:off x="336930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8" name="Google Shape;3248;p97"/>
          <p:cNvSpPr txBox="1"/>
          <p:nvPr>
            <p:ph hasCustomPrompt="1" idx="9" type="title"/>
          </p:nvPr>
        </p:nvSpPr>
        <p:spPr>
          <a:xfrm>
            <a:off x="225362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9" name="Google Shape;3249;p97"/>
          <p:cNvSpPr txBox="1"/>
          <p:nvPr>
            <p:ph hasCustomPrompt="1" idx="13" type="title"/>
          </p:nvPr>
        </p:nvSpPr>
        <p:spPr>
          <a:xfrm>
            <a:off x="225362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0" name="Google Shape;3250;p97"/>
          <p:cNvSpPr txBox="1"/>
          <p:nvPr>
            <p:ph hasCustomPrompt="1" idx="14" type="title"/>
          </p:nvPr>
        </p:nvSpPr>
        <p:spPr>
          <a:xfrm>
            <a:off x="4966150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1" name="Google Shape;3251;p97"/>
          <p:cNvSpPr txBox="1"/>
          <p:nvPr>
            <p:ph hasCustomPrompt="1" idx="15" type="title"/>
          </p:nvPr>
        </p:nvSpPr>
        <p:spPr>
          <a:xfrm>
            <a:off x="4966150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2" name="Google Shape;3252;p97"/>
          <p:cNvSpPr txBox="1"/>
          <p:nvPr>
            <p:ph idx="16" type="title"/>
          </p:nvPr>
        </p:nvSpPr>
        <p:spPr>
          <a:xfrm>
            <a:off x="6081850" y="1728213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3" name="Google Shape;3253;p97"/>
          <p:cNvSpPr txBox="1"/>
          <p:nvPr>
            <p:ph idx="17" type="subTitle"/>
          </p:nvPr>
        </p:nvSpPr>
        <p:spPr>
          <a:xfrm>
            <a:off x="6081850" y="2157752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4" name="Google Shape;3254;p97"/>
          <p:cNvSpPr txBox="1"/>
          <p:nvPr>
            <p:ph idx="18" type="title"/>
          </p:nvPr>
        </p:nvSpPr>
        <p:spPr>
          <a:xfrm>
            <a:off x="6081850" y="3454049"/>
            <a:ext cx="2405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55" name="Google Shape;3255;p97"/>
          <p:cNvSpPr txBox="1"/>
          <p:nvPr>
            <p:ph idx="19" type="subTitle"/>
          </p:nvPr>
        </p:nvSpPr>
        <p:spPr>
          <a:xfrm>
            <a:off x="6081850" y="3883588"/>
            <a:ext cx="24054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6" name="Google Shape;3256;p97"/>
          <p:cNvSpPr txBox="1"/>
          <p:nvPr>
            <p:ph hasCustomPrompt="1" idx="20" type="title"/>
          </p:nvPr>
        </p:nvSpPr>
        <p:spPr>
          <a:xfrm>
            <a:off x="7678675" y="1254025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57" name="Google Shape;3257;p97"/>
          <p:cNvSpPr txBox="1"/>
          <p:nvPr>
            <p:ph hasCustomPrompt="1" idx="21" type="title"/>
          </p:nvPr>
        </p:nvSpPr>
        <p:spPr>
          <a:xfrm>
            <a:off x="7678675" y="2979838"/>
            <a:ext cx="7521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1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258" name="Google Shape;3258;p97"/>
          <p:cNvGrpSpPr/>
          <p:nvPr/>
        </p:nvGrpSpPr>
        <p:grpSpPr>
          <a:xfrm>
            <a:off x="8086542" y="288026"/>
            <a:ext cx="768173" cy="588522"/>
            <a:chOff x="8650400" y="824125"/>
            <a:chExt cx="124750" cy="95575"/>
          </a:xfrm>
        </p:grpSpPr>
        <p:sp>
          <p:nvSpPr>
            <p:cNvPr id="3259" name="Google Shape;3259;p9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9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9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9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9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9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9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6" name="Google Shape;3266;p97"/>
          <p:cNvGrpSpPr/>
          <p:nvPr/>
        </p:nvGrpSpPr>
        <p:grpSpPr>
          <a:xfrm>
            <a:off x="317016" y="288013"/>
            <a:ext cx="234762" cy="218290"/>
            <a:chOff x="8652775" y="883650"/>
            <a:chExt cx="38125" cy="35450"/>
          </a:xfrm>
        </p:grpSpPr>
        <p:sp>
          <p:nvSpPr>
            <p:cNvPr id="3267" name="Google Shape;3267;p9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9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9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0" name="Google Shape;3270;p97"/>
          <p:cNvGrpSpPr/>
          <p:nvPr/>
        </p:nvGrpSpPr>
        <p:grpSpPr>
          <a:xfrm>
            <a:off x="4199841" y="4764663"/>
            <a:ext cx="744312" cy="221985"/>
            <a:chOff x="8652775" y="883650"/>
            <a:chExt cx="120875" cy="36050"/>
          </a:xfrm>
        </p:grpSpPr>
        <p:sp>
          <p:nvSpPr>
            <p:cNvPr id="3271" name="Google Shape;3271;p9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9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9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9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9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9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98"/>
          <p:cNvSpPr/>
          <p:nvPr/>
        </p:nvSpPr>
        <p:spPr>
          <a:xfrm>
            <a:off x="-7050" y="0"/>
            <a:ext cx="13146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98"/>
          <p:cNvSpPr/>
          <p:nvPr/>
        </p:nvSpPr>
        <p:spPr>
          <a:xfrm>
            <a:off x="7134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98"/>
          <p:cNvSpPr txBox="1"/>
          <p:nvPr>
            <p:ph type="title"/>
          </p:nvPr>
        </p:nvSpPr>
        <p:spPr>
          <a:xfrm>
            <a:off x="1620450" y="3148050"/>
            <a:ext cx="41409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1" name="Google Shape;3281;p98"/>
          <p:cNvSpPr txBox="1"/>
          <p:nvPr>
            <p:ph idx="1" type="subTitle"/>
          </p:nvPr>
        </p:nvSpPr>
        <p:spPr>
          <a:xfrm>
            <a:off x="1620450" y="1502850"/>
            <a:ext cx="4140900" cy="16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82" name="Google Shape;3282;p98"/>
          <p:cNvGrpSpPr/>
          <p:nvPr/>
        </p:nvGrpSpPr>
        <p:grpSpPr>
          <a:xfrm>
            <a:off x="230416" y="1659932"/>
            <a:ext cx="234762" cy="218290"/>
            <a:chOff x="8652775" y="883650"/>
            <a:chExt cx="38125" cy="35450"/>
          </a:xfrm>
        </p:grpSpPr>
        <p:sp>
          <p:nvSpPr>
            <p:cNvPr id="3283" name="Google Shape;3283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9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7" name="Google Shape;3287;p98"/>
          <p:cNvSpPr/>
          <p:nvPr/>
        </p:nvSpPr>
        <p:spPr>
          <a:xfrm>
            <a:off x="8507855" y="4884119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8" name="Google Shape;3288;p98"/>
          <p:cNvGrpSpPr/>
          <p:nvPr/>
        </p:nvGrpSpPr>
        <p:grpSpPr>
          <a:xfrm>
            <a:off x="8697691" y="4385807"/>
            <a:ext cx="234762" cy="218290"/>
            <a:chOff x="8652775" y="883650"/>
            <a:chExt cx="38125" cy="35450"/>
          </a:xfrm>
        </p:grpSpPr>
        <p:sp>
          <p:nvSpPr>
            <p:cNvPr id="3289" name="Google Shape;3289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9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3" name="Google Shape;3293;p98"/>
          <p:cNvGrpSpPr/>
          <p:nvPr/>
        </p:nvGrpSpPr>
        <p:grpSpPr>
          <a:xfrm>
            <a:off x="6176268" y="437544"/>
            <a:ext cx="430885" cy="203666"/>
            <a:chOff x="8703675" y="886625"/>
            <a:chExt cx="69975" cy="33075"/>
          </a:xfrm>
        </p:grpSpPr>
        <p:sp>
          <p:nvSpPr>
            <p:cNvPr id="3294" name="Google Shape;3294;p9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9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6" name="Google Shape;3296;p98"/>
          <p:cNvGrpSpPr/>
          <p:nvPr/>
        </p:nvGrpSpPr>
        <p:grpSpPr>
          <a:xfrm>
            <a:off x="5845216" y="430225"/>
            <a:ext cx="234762" cy="218290"/>
            <a:chOff x="8652775" y="883650"/>
            <a:chExt cx="38125" cy="35450"/>
          </a:xfrm>
        </p:grpSpPr>
        <p:sp>
          <p:nvSpPr>
            <p:cNvPr id="3297" name="Google Shape;3297;p9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9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9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99"/>
          <p:cNvSpPr txBox="1"/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302" name="Google Shape;3302;p99"/>
          <p:cNvGrpSpPr/>
          <p:nvPr/>
        </p:nvGrpSpPr>
        <p:grpSpPr>
          <a:xfrm>
            <a:off x="186480" y="169331"/>
            <a:ext cx="430885" cy="203666"/>
            <a:chOff x="8703675" y="886625"/>
            <a:chExt cx="69975" cy="33075"/>
          </a:xfrm>
        </p:grpSpPr>
        <p:sp>
          <p:nvSpPr>
            <p:cNvPr id="3303" name="Google Shape;3303;p9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9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5" name="Google Shape;3305;p99"/>
          <p:cNvGrpSpPr/>
          <p:nvPr/>
        </p:nvGrpSpPr>
        <p:grpSpPr>
          <a:xfrm>
            <a:off x="957716" y="4782288"/>
            <a:ext cx="234762" cy="218290"/>
            <a:chOff x="8652775" y="883650"/>
            <a:chExt cx="38125" cy="35450"/>
          </a:xfrm>
        </p:grpSpPr>
        <p:sp>
          <p:nvSpPr>
            <p:cNvPr id="3306" name="Google Shape;3306;p9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9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9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9" name="Google Shape;3309;p99"/>
          <p:cNvSpPr/>
          <p:nvPr/>
        </p:nvSpPr>
        <p:spPr>
          <a:xfrm>
            <a:off x="1311230" y="4852872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0" name="Google Shape;3310;p99"/>
          <p:cNvGrpSpPr/>
          <p:nvPr/>
        </p:nvGrpSpPr>
        <p:grpSpPr>
          <a:xfrm>
            <a:off x="8686141" y="3582182"/>
            <a:ext cx="234762" cy="218290"/>
            <a:chOff x="8652775" y="883650"/>
            <a:chExt cx="38125" cy="35450"/>
          </a:xfrm>
        </p:grpSpPr>
        <p:sp>
          <p:nvSpPr>
            <p:cNvPr id="3311" name="Google Shape;3311;p9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9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9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9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p100"/>
          <p:cNvSpPr/>
          <p:nvPr/>
        </p:nvSpPr>
        <p:spPr>
          <a:xfrm>
            <a:off x="1594500" y="928250"/>
            <a:ext cx="5955000" cy="32724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00"/>
          <p:cNvSpPr txBox="1"/>
          <p:nvPr>
            <p:ph idx="1" type="subTitle"/>
          </p:nvPr>
        </p:nvSpPr>
        <p:spPr>
          <a:xfrm>
            <a:off x="2451400" y="2310150"/>
            <a:ext cx="4241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8" name="Google Shape;3318;p100"/>
          <p:cNvSpPr txBox="1"/>
          <p:nvPr>
            <p:ph type="title"/>
          </p:nvPr>
        </p:nvSpPr>
        <p:spPr>
          <a:xfrm>
            <a:off x="2451423" y="1571250"/>
            <a:ext cx="42411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19" name="Google Shape;3319;p100"/>
          <p:cNvSpPr/>
          <p:nvPr/>
        </p:nvSpPr>
        <p:spPr>
          <a:xfrm>
            <a:off x="472717" y="462701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0" name="Google Shape;3320;p100"/>
          <p:cNvGrpSpPr/>
          <p:nvPr/>
        </p:nvGrpSpPr>
        <p:grpSpPr>
          <a:xfrm>
            <a:off x="484641" y="798287"/>
            <a:ext cx="744312" cy="221985"/>
            <a:chOff x="8652775" y="883650"/>
            <a:chExt cx="120875" cy="36050"/>
          </a:xfrm>
        </p:grpSpPr>
        <p:sp>
          <p:nvSpPr>
            <p:cNvPr id="3321" name="Google Shape;3321;p10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0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0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0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0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0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7" name="Google Shape;3327;p100"/>
          <p:cNvSpPr/>
          <p:nvPr/>
        </p:nvSpPr>
        <p:spPr>
          <a:xfrm>
            <a:off x="6478755" y="46270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8" name="Google Shape;3328;p100"/>
          <p:cNvGrpSpPr/>
          <p:nvPr/>
        </p:nvGrpSpPr>
        <p:grpSpPr>
          <a:xfrm>
            <a:off x="4991716" y="4596795"/>
            <a:ext cx="234762" cy="218290"/>
            <a:chOff x="8652775" y="883650"/>
            <a:chExt cx="38125" cy="35450"/>
          </a:xfrm>
        </p:grpSpPr>
        <p:sp>
          <p:nvSpPr>
            <p:cNvPr id="3329" name="Google Shape;3329;p10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0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0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0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3" name="Google Shape;3333;p100"/>
          <p:cNvGrpSpPr/>
          <p:nvPr/>
        </p:nvGrpSpPr>
        <p:grpSpPr>
          <a:xfrm>
            <a:off x="4472118" y="4604106"/>
            <a:ext cx="430885" cy="203666"/>
            <a:chOff x="8703675" y="886625"/>
            <a:chExt cx="69975" cy="33075"/>
          </a:xfrm>
        </p:grpSpPr>
        <p:sp>
          <p:nvSpPr>
            <p:cNvPr id="3334" name="Google Shape;3334;p10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0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p101"/>
          <p:cNvSpPr txBox="1"/>
          <p:nvPr>
            <p:ph idx="1" type="subTitle"/>
          </p:nvPr>
        </p:nvSpPr>
        <p:spPr>
          <a:xfrm>
            <a:off x="4825600" y="3205850"/>
            <a:ext cx="28365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8" name="Google Shape;3338;p101"/>
          <p:cNvSpPr txBox="1"/>
          <p:nvPr>
            <p:ph type="title"/>
          </p:nvPr>
        </p:nvSpPr>
        <p:spPr>
          <a:xfrm>
            <a:off x="4825600" y="2466950"/>
            <a:ext cx="2836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39" name="Google Shape;3339;p101"/>
          <p:cNvSpPr/>
          <p:nvPr/>
        </p:nvSpPr>
        <p:spPr>
          <a:xfrm>
            <a:off x="25" y="0"/>
            <a:ext cx="9144000" cy="1601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0" name="Google Shape;3340;p101"/>
          <p:cNvGrpSpPr/>
          <p:nvPr/>
        </p:nvGrpSpPr>
        <p:grpSpPr>
          <a:xfrm>
            <a:off x="7812766" y="428387"/>
            <a:ext cx="744312" cy="221985"/>
            <a:chOff x="8652775" y="883650"/>
            <a:chExt cx="120875" cy="36050"/>
          </a:xfrm>
        </p:grpSpPr>
        <p:sp>
          <p:nvSpPr>
            <p:cNvPr id="3341" name="Google Shape;3341;p10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0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0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0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0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0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7" name="Google Shape;3347;p101"/>
          <p:cNvSpPr/>
          <p:nvPr>
            <p:ph idx="2" type="pic"/>
          </p:nvPr>
        </p:nvSpPr>
        <p:spPr>
          <a:xfrm>
            <a:off x="713375" y="538175"/>
            <a:ext cx="4281000" cy="29571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3348" name="Google Shape;3348;p101"/>
          <p:cNvGrpSpPr/>
          <p:nvPr/>
        </p:nvGrpSpPr>
        <p:grpSpPr>
          <a:xfrm>
            <a:off x="231541" y="236015"/>
            <a:ext cx="234762" cy="86362"/>
            <a:chOff x="8652775" y="905075"/>
            <a:chExt cx="38125" cy="14025"/>
          </a:xfrm>
        </p:grpSpPr>
        <p:sp>
          <p:nvSpPr>
            <p:cNvPr id="3349" name="Google Shape;3349;p10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0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102"/>
          <p:cNvSpPr txBox="1"/>
          <p:nvPr>
            <p:ph idx="1" type="subTitle"/>
          </p:nvPr>
        </p:nvSpPr>
        <p:spPr>
          <a:xfrm>
            <a:off x="2237800" y="3443688"/>
            <a:ext cx="4588800" cy="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3" name="Google Shape;3353;p102"/>
          <p:cNvSpPr txBox="1"/>
          <p:nvPr>
            <p:ph type="title"/>
          </p:nvPr>
        </p:nvSpPr>
        <p:spPr>
          <a:xfrm>
            <a:off x="2237750" y="2770913"/>
            <a:ext cx="4588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54" name="Google Shape;3354;p102"/>
          <p:cNvSpPr/>
          <p:nvPr/>
        </p:nvSpPr>
        <p:spPr>
          <a:xfrm>
            <a:off x="0" y="3150"/>
            <a:ext cx="9144000" cy="164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102"/>
          <p:cNvSpPr/>
          <p:nvPr/>
        </p:nvSpPr>
        <p:spPr>
          <a:xfrm>
            <a:off x="6547782" y="977734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102"/>
          <p:cNvSpPr/>
          <p:nvPr/>
        </p:nvSpPr>
        <p:spPr>
          <a:xfrm>
            <a:off x="1278392" y="497276"/>
            <a:ext cx="768173" cy="251234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7" name="Google Shape;3357;p102"/>
          <p:cNvGrpSpPr/>
          <p:nvPr/>
        </p:nvGrpSpPr>
        <p:grpSpPr>
          <a:xfrm>
            <a:off x="1290316" y="832862"/>
            <a:ext cx="744312" cy="221985"/>
            <a:chOff x="8652775" y="883650"/>
            <a:chExt cx="120875" cy="36050"/>
          </a:xfrm>
        </p:grpSpPr>
        <p:sp>
          <p:nvSpPr>
            <p:cNvPr id="3358" name="Google Shape;3358;p10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0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0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0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0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0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4" name="Google Shape;3364;p102"/>
          <p:cNvGrpSpPr/>
          <p:nvPr/>
        </p:nvGrpSpPr>
        <p:grpSpPr>
          <a:xfrm>
            <a:off x="8313344" y="1125675"/>
            <a:ext cx="234762" cy="218290"/>
            <a:chOff x="8652775" y="883650"/>
            <a:chExt cx="38125" cy="35450"/>
          </a:xfrm>
        </p:grpSpPr>
        <p:sp>
          <p:nvSpPr>
            <p:cNvPr id="3365" name="Google Shape;3365;p10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0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0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102"/>
          <p:cNvSpPr/>
          <p:nvPr/>
        </p:nvSpPr>
        <p:spPr>
          <a:xfrm>
            <a:off x="4356557" y="4565547"/>
            <a:ext cx="430885" cy="77125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3369" name="Shape 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0" name="Google Shape;3370;p103"/>
          <p:cNvSpPr txBox="1"/>
          <p:nvPr>
            <p:ph idx="1" type="subTitle"/>
          </p:nvPr>
        </p:nvSpPr>
        <p:spPr>
          <a:xfrm>
            <a:off x="1249650" y="3205850"/>
            <a:ext cx="28359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1" name="Google Shape;3371;p103"/>
          <p:cNvSpPr txBox="1"/>
          <p:nvPr>
            <p:ph type="title"/>
          </p:nvPr>
        </p:nvSpPr>
        <p:spPr>
          <a:xfrm>
            <a:off x="1249650" y="2466950"/>
            <a:ext cx="28359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372" name="Google Shape;3372;p103"/>
          <p:cNvGrpSpPr/>
          <p:nvPr/>
        </p:nvGrpSpPr>
        <p:grpSpPr>
          <a:xfrm>
            <a:off x="399166" y="383287"/>
            <a:ext cx="234762" cy="218290"/>
            <a:chOff x="8652775" y="883650"/>
            <a:chExt cx="38125" cy="35450"/>
          </a:xfrm>
        </p:grpSpPr>
        <p:sp>
          <p:nvSpPr>
            <p:cNvPr id="3373" name="Google Shape;3373;p10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0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0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0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77" name="Google Shape;3377;p103"/>
          <p:cNvGrpSpPr/>
          <p:nvPr/>
        </p:nvGrpSpPr>
        <p:grpSpPr>
          <a:xfrm>
            <a:off x="8309291" y="94187"/>
            <a:ext cx="744312" cy="221985"/>
            <a:chOff x="8652775" y="883650"/>
            <a:chExt cx="120875" cy="36050"/>
          </a:xfrm>
        </p:grpSpPr>
        <p:sp>
          <p:nvSpPr>
            <p:cNvPr id="3378" name="Google Shape;3378;p10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0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0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0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0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0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29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4.xml"/><Relationship Id="rId3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26.xml"/><Relationship Id="rId35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25.xml"/><Relationship Id="rId3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28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27.xml"/><Relationship Id="rId36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77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06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24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45.xml"/><Relationship Id="rId24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7.xml"/><Relationship Id="rId35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39.xml"/><Relationship Id="rId37" Type="http://schemas.openxmlformats.org/officeDocument/2006/relationships/theme" Target="../theme/theme6.xml"/><Relationship Id="rId14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41.xml"/><Relationship Id="rId16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5"/>
          <p:cNvSpPr txBox="1"/>
          <p:nvPr>
            <p:ph type="title"/>
          </p:nvPr>
        </p:nvSpPr>
        <p:spPr>
          <a:xfrm>
            <a:off x="713225" y="539500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b="1" sz="2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625" name="Google Shape;625;p15"/>
          <p:cNvSpPr txBox="1"/>
          <p:nvPr>
            <p:ph idx="1" type="body"/>
          </p:nvPr>
        </p:nvSpPr>
        <p:spPr>
          <a:xfrm>
            <a:off x="713225" y="1236775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25" name="Google Shape;2625;p52"/>
          <p:cNvGraphicFramePr/>
          <p:nvPr/>
        </p:nvGraphicFramePr>
        <p:xfrm>
          <a:off x="0" y="-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{B5A1AEB0-C0B5-44FE-B45F-04CEC6448D14}</a:tableStyleId>
              </a:tblPr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"/>
                    </a:p>
                  </a:txBody>
                  <a:tcPr marT="68575" marB="68575" marR="68575" marL="68575">
                    <a:lnL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26" name="Google Shape;2626;p52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-37" y="6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atrick Hand"/>
              <a:buNone/>
              <a:defRPr b="1" sz="3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/>
        </p:txBody>
      </p:sp>
      <p:sp>
        <p:nvSpPr>
          <p:cNvPr id="2628" name="Google Shape;262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●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mfortaa Medium"/>
              <a:buChar char="○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mfortaa Medium"/>
              <a:buChar char="■"/>
              <a:defRPr sz="1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2629" name="Google Shape;262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0" name="Google Shape;2630;p52"/>
          <p:cNvSpPr txBox="1"/>
          <p:nvPr/>
        </p:nvSpPr>
        <p:spPr>
          <a:xfrm rot="5400000">
            <a:off x="-509475" y="4648763"/>
            <a:ext cx="11847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85"/>
          <p:cNvSpPr txBox="1"/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b="1"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074" name="Google Shape;3074;p85"/>
          <p:cNvSpPr txBox="1"/>
          <p:nvPr>
            <p:ph idx="1" type="body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569" name="Shape 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0" name="Google Shape;3570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71" name="Google Shape;3571;p1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72" name="Google Shape;3572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130"/>
          <p:cNvSpPr txBox="1"/>
          <p:nvPr>
            <p:ph type="title"/>
          </p:nvPr>
        </p:nvSpPr>
        <p:spPr>
          <a:xfrm>
            <a:off x="713225" y="539500"/>
            <a:ext cx="77175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lackey"/>
              <a:buNone/>
              <a:defRPr b="1" sz="2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ga"/>
              <a:buNone/>
              <a:defRPr sz="3000">
                <a:solidFill>
                  <a:schemeClr val="dk1"/>
                </a:solidFill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3722" name="Google Shape;3722;p130"/>
          <p:cNvSpPr txBox="1"/>
          <p:nvPr>
            <p:ph idx="1" type="body"/>
          </p:nvPr>
        </p:nvSpPr>
        <p:spPr>
          <a:xfrm>
            <a:off x="713225" y="1236775"/>
            <a:ext cx="7717500" cy="3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  <p:sldLayoutId id="2147483789" r:id="rId18"/>
    <p:sldLayoutId id="2147483790" r:id="rId19"/>
    <p:sldLayoutId id="2147483791" r:id="rId20"/>
    <p:sldLayoutId id="2147483792" r:id="rId21"/>
    <p:sldLayoutId id="2147483793" r:id="rId22"/>
    <p:sldLayoutId id="2147483794" r:id="rId23"/>
    <p:sldLayoutId id="2147483795" r:id="rId24"/>
    <p:sldLayoutId id="2147483796" r:id="rId25"/>
    <p:sldLayoutId id="2147483797" r:id="rId26"/>
    <p:sldLayoutId id="2147483798" r:id="rId27"/>
    <p:sldLayoutId id="2147483799" r:id="rId28"/>
    <p:sldLayoutId id="2147483800" r:id="rId29"/>
    <p:sldLayoutId id="2147483801" r:id="rId30"/>
    <p:sldLayoutId id="2147483802" r:id="rId31"/>
    <p:sldLayoutId id="2147483803" r:id="rId32"/>
    <p:sldLayoutId id="2147483804" r:id="rId33"/>
    <p:sldLayoutId id="2147483805" r:id="rId34"/>
    <p:sldLayoutId id="2147483806" r:id="rId35"/>
    <p:sldLayoutId id="2147483807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6.jpg"/><Relationship Id="rId4" Type="http://schemas.openxmlformats.org/officeDocument/2006/relationships/image" Target="../media/image42.png"/><Relationship Id="rId9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44.png"/><Relationship Id="rId7" Type="http://schemas.openxmlformats.org/officeDocument/2006/relationships/image" Target="../media/image51.png"/><Relationship Id="rId8" Type="http://schemas.openxmlformats.org/officeDocument/2006/relationships/image" Target="../media/image27.png"/><Relationship Id="rId11" Type="http://schemas.openxmlformats.org/officeDocument/2006/relationships/image" Target="../media/image28.png"/><Relationship Id="rId10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8.jpg"/><Relationship Id="rId4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65.jpg"/><Relationship Id="rId9" Type="http://schemas.openxmlformats.org/officeDocument/2006/relationships/image" Target="../media/image29.gif"/><Relationship Id="rId5" Type="http://schemas.openxmlformats.org/officeDocument/2006/relationships/image" Target="../media/image26.png"/><Relationship Id="rId6" Type="http://schemas.openxmlformats.org/officeDocument/2006/relationships/image" Target="../media/image25.gif"/><Relationship Id="rId7" Type="http://schemas.openxmlformats.org/officeDocument/2006/relationships/image" Target="../media/image24.gif"/><Relationship Id="rId8" Type="http://schemas.openxmlformats.org/officeDocument/2006/relationships/image" Target="../media/image37.gif"/><Relationship Id="rId10" Type="http://schemas.openxmlformats.org/officeDocument/2006/relationships/image" Target="../media/image30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4" name="Shape 5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5" name="Google Shape;5725;p167"/>
          <p:cNvSpPr txBox="1"/>
          <p:nvPr>
            <p:ph type="ctrTitle"/>
          </p:nvPr>
        </p:nvSpPr>
        <p:spPr>
          <a:xfrm>
            <a:off x="713225" y="819150"/>
            <a:ext cx="46260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back to ICT!</a:t>
            </a:r>
            <a:endParaRPr/>
          </a:p>
        </p:txBody>
      </p:sp>
      <p:sp>
        <p:nvSpPr>
          <p:cNvPr id="5726" name="Google Shape;5726;p167"/>
          <p:cNvSpPr txBox="1"/>
          <p:nvPr>
            <p:ph idx="2" type="ctrTitle"/>
          </p:nvPr>
        </p:nvSpPr>
        <p:spPr>
          <a:xfrm>
            <a:off x="2509925" y="3081325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</a:t>
            </a:r>
            <a:endParaRPr/>
          </a:p>
        </p:txBody>
      </p:sp>
      <p:grpSp>
        <p:nvGrpSpPr>
          <p:cNvPr id="5727" name="Google Shape;5727;p167"/>
          <p:cNvGrpSpPr/>
          <p:nvPr/>
        </p:nvGrpSpPr>
        <p:grpSpPr>
          <a:xfrm rot="132">
            <a:off x="7030456" y="2491147"/>
            <a:ext cx="1456132" cy="1845126"/>
            <a:chOff x="4700075" y="3262363"/>
            <a:chExt cx="560525" cy="710238"/>
          </a:xfrm>
        </p:grpSpPr>
        <p:sp>
          <p:nvSpPr>
            <p:cNvPr id="5728" name="Google Shape;5728;p167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1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rgbClr val="516F86">
                  <a:alpha val="26000"/>
                </a:srgb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29" name="Google Shape;5729;p167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5730" name="Google Shape;5730;p167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67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67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67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67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67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67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67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8" name="Google Shape;5738;p167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9" name="Google Shape;5739;p167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0" name="Google Shape;5740;p167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1" name="Google Shape;5741;p167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2" name="Google Shape;5742;p167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3" name="Google Shape;5743;p167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4" name="Google Shape;5744;p167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5" name="Google Shape;5745;p167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7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7" name="Google Shape;5747;p167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8" name="Google Shape;5748;p167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7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7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7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7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7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7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7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7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7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7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7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7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7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7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7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7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7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7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7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7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7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7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7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7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7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7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7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7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7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7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7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7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7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7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7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7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7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7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7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7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7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7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791" name="Google Shape;5791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50" y="4396525"/>
            <a:ext cx="552025" cy="5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2" name="Google Shape;5792;p167"/>
          <p:cNvSpPr txBox="1"/>
          <p:nvPr>
            <p:ph idx="2" type="ctrTitle"/>
          </p:nvPr>
        </p:nvSpPr>
        <p:spPr>
          <a:xfrm>
            <a:off x="1781575" y="426738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1" name="Shape 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2" name="Google Shape;6102;p176"/>
          <p:cNvSpPr txBox="1"/>
          <p:nvPr>
            <p:ph type="title"/>
          </p:nvPr>
        </p:nvSpPr>
        <p:spPr>
          <a:xfrm>
            <a:off x="915975" y="1074975"/>
            <a:ext cx="466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What do we use this app for?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103" name="Google Shape;610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4" name="Google Shape;6104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00" y="3147975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5" name="Google Shape;6105;p176"/>
          <p:cNvSpPr/>
          <p:nvPr/>
        </p:nvSpPr>
        <p:spPr>
          <a:xfrm>
            <a:off x="3007125" y="2055475"/>
            <a:ext cx="2282700" cy="1117200"/>
          </a:xfrm>
          <a:prstGeom prst="wedgeRoundRectCallout">
            <a:avLst>
              <a:gd fmla="val -61815" name="adj1"/>
              <a:gd fmla="val 844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How do I login?</a:t>
            </a:r>
            <a:endParaRPr sz="23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9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Google Shape;6110;p17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1</a:t>
            </a:r>
            <a:endParaRPr/>
          </a:p>
        </p:txBody>
      </p:sp>
      <p:sp>
        <p:nvSpPr>
          <p:cNvPr id="6111" name="Google Shape;6111;p177"/>
          <p:cNvSpPr txBox="1"/>
          <p:nvPr>
            <p:ph idx="1" type="body"/>
          </p:nvPr>
        </p:nvSpPr>
        <p:spPr>
          <a:xfrm>
            <a:off x="720000" y="1152475"/>
            <a:ext cx="7704000" cy="34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2" name="Google Shape;6112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38" y="1210848"/>
            <a:ext cx="7561321" cy="36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6" name="Shape 6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7" name="Google Shape;6117;p178"/>
          <p:cNvSpPr txBox="1"/>
          <p:nvPr>
            <p:ph type="title"/>
          </p:nvPr>
        </p:nvSpPr>
        <p:spPr>
          <a:xfrm>
            <a:off x="450325" y="19275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2</a:t>
            </a:r>
            <a:endParaRPr/>
          </a:p>
        </p:txBody>
      </p:sp>
      <p:pic>
        <p:nvPicPr>
          <p:cNvPr id="6118" name="Google Shape;611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00" y="1501825"/>
            <a:ext cx="5946601" cy="34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9" name="Google Shape;6119;p178"/>
          <p:cNvSpPr/>
          <p:nvPr/>
        </p:nvSpPr>
        <p:spPr>
          <a:xfrm>
            <a:off x="6744350" y="1853200"/>
            <a:ext cx="2042100" cy="2552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Challenge:</a:t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Can you add an extra page to tell me more about yourself?</a:t>
            </a:r>
            <a:endParaRPr sz="20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3" name="Shape 6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4" name="Google Shape;6124;p179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1H</a:t>
            </a:r>
            <a:endParaRPr sz="6000"/>
          </a:p>
        </p:txBody>
      </p:sp>
      <p:pic>
        <p:nvPicPr>
          <p:cNvPr id="6125" name="Google Shape;6125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6" name="Google Shape;6126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400" y="1664625"/>
            <a:ext cx="2808475" cy="28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0" name="Shape 6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1" name="Google Shape;6131;p180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2N</a:t>
            </a:r>
            <a:endParaRPr sz="6000"/>
          </a:p>
        </p:txBody>
      </p:sp>
      <p:pic>
        <p:nvPicPr>
          <p:cNvPr id="6132" name="Google Shape;613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3" name="Google Shape;6133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150" y="1939475"/>
            <a:ext cx="2325800" cy="23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7" name="Shape 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8" name="Google Shape;6138;p181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1C</a:t>
            </a:r>
            <a:endParaRPr sz="6000"/>
          </a:p>
        </p:txBody>
      </p:sp>
      <p:pic>
        <p:nvPicPr>
          <p:cNvPr id="6139" name="Google Shape;613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0" name="Google Shape;6140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850" y="1799475"/>
            <a:ext cx="2702525" cy="270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Google Shape;6145;p182"/>
          <p:cNvSpPr txBox="1"/>
          <p:nvPr>
            <p:ph idx="1" type="subTitle"/>
          </p:nvPr>
        </p:nvSpPr>
        <p:spPr>
          <a:xfrm>
            <a:off x="1246825" y="1852925"/>
            <a:ext cx="25923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Seesaw</a:t>
            </a:r>
            <a:endParaRPr sz="4000"/>
          </a:p>
        </p:txBody>
      </p:sp>
      <p:sp>
        <p:nvSpPr>
          <p:cNvPr id="6146" name="Google Shape;6146;p182"/>
          <p:cNvSpPr txBox="1"/>
          <p:nvPr>
            <p:ph type="title"/>
          </p:nvPr>
        </p:nvSpPr>
        <p:spPr>
          <a:xfrm>
            <a:off x="-1621880" y="296723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1i</a:t>
            </a:r>
            <a:endParaRPr/>
          </a:p>
        </p:txBody>
      </p:sp>
      <p:pic>
        <p:nvPicPr>
          <p:cNvPr id="6147" name="Google Shape;6147;p182"/>
          <p:cNvPicPr preferRelativeResize="0"/>
          <p:nvPr/>
        </p:nvPicPr>
        <p:blipFill rotWithShape="1">
          <a:blip r:embed="rId3">
            <a:alphaModFix/>
          </a:blip>
          <a:srcRect b="0" l="12411" r="15552" t="0"/>
          <a:stretch/>
        </p:blipFill>
        <p:spPr>
          <a:xfrm>
            <a:off x="5471150" y="1930075"/>
            <a:ext cx="2682250" cy="26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p183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1B</a:t>
            </a:r>
            <a:endParaRPr sz="6000"/>
          </a:p>
        </p:txBody>
      </p:sp>
      <p:pic>
        <p:nvPicPr>
          <p:cNvPr id="6153" name="Google Shape;615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4" name="Google Shape;615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7775" y="1819925"/>
            <a:ext cx="2929000" cy="29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Google Shape;6159;p184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1N</a:t>
            </a:r>
            <a:endParaRPr sz="6000"/>
          </a:p>
        </p:txBody>
      </p:sp>
      <p:pic>
        <p:nvPicPr>
          <p:cNvPr id="6160" name="Google Shape;616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1" name="Google Shape;616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100" y="1685675"/>
            <a:ext cx="3081825" cy="30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Google Shape;6166;p185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2H</a:t>
            </a:r>
            <a:endParaRPr sz="6000"/>
          </a:p>
        </p:txBody>
      </p:sp>
      <p:pic>
        <p:nvPicPr>
          <p:cNvPr id="6167" name="Google Shape;6167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8" name="Google Shape;6168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6700" y="1726350"/>
            <a:ext cx="2607200" cy="26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5796" name="Shape 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7" name="Google Shape;5797;p168"/>
          <p:cNvSpPr txBox="1"/>
          <p:nvPr>
            <p:ph idx="2" type="body"/>
          </p:nvPr>
        </p:nvSpPr>
        <p:spPr>
          <a:xfrm>
            <a:off x="3183419" y="1557500"/>
            <a:ext cx="112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2045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2045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98" name="Google Shape;579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200" y="1088400"/>
            <a:ext cx="1930276" cy="193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9" name="Google Shape;5799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0" y="3018675"/>
            <a:ext cx="1392200" cy="1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0" name="Google Shape;5800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6129" y="2954725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1" name="Google Shape;5801;p1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6803" y="4251378"/>
            <a:ext cx="1797050" cy="842366"/>
          </a:xfrm>
          <a:prstGeom prst="rect">
            <a:avLst/>
          </a:prstGeom>
          <a:noFill/>
          <a:ln>
            <a:noFill/>
          </a:ln>
        </p:spPr>
      </p:pic>
      <p:sp>
        <p:nvSpPr>
          <p:cNvPr id="5802" name="Google Shape;5802;p168"/>
          <p:cNvSpPr txBox="1"/>
          <p:nvPr/>
        </p:nvSpPr>
        <p:spPr>
          <a:xfrm>
            <a:off x="6790276" y="1210750"/>
            <a:ext cx="156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2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803" name="Google Shape;5803;p168"/>
          <p:cNvPicPr preferRelativeResize="0"/>
          <p:nvPr/>
        </p:nvPicPr>
        <p:blipFill rotWithShape="1">
          <a:blip r:embed="rId7">
            <a:alphaModFix/>
          </a:blip>
          <a:srcRect b="0" l="0" r="0" t="7467"/>
          <a:stretch/>
        </p:blipFill>
        <p:spPr>
          <a:xfrm>
            <a:off x="5011875" y="1088401"/>
            <a:ext cx="1667575" cy="206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4" name="Google Shape;5804;p1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1850" y="2205550"/>
            <a:ext cx="1561200" cy="1464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5" name="Google Shape;5805;p1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72177" y="3268477"/>
            <a:ext cx="1684098" cy="168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6" name="Google Shape;5806;p1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82850" y="3670475"/>
            <a:ext cx="1487400" cy="1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7" name="Google Shape;5807;p168"/>
          <p:cNvSpPr txBox="1"/>
          <p:nvPr/>
        </p:nvSpPr>
        <p:spPr>
          <a:xfrm>
            <a:off x="2745750" y="211900"/>
            <a:ext cx="36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91919"/>
                </a:solidFill>
                <a:latin typeface="Slackey"/>
                <a:ea typeface="Slackey"/>
                <a:cs typeface="Slackey"/>
                <a:sym typeface="Slackey"/>
              </a:rPr>
              <a:t>Who are we?</a:t>
            </a:r>
            <a:endParaRPr/>
          </a:p>
        </p:txBody>
      </p:sp>
      <p:pic>
        <p:nvPicPr>
          <p:cNvPr id="5808" name="Google Shape;5808;p1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-403675" y="-403025"/>
            <a:ext cx="2388750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Google Shape;6173;p186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</a:t>
            </a:r>
            <a:r>
              <a:rPr lang="en-GB" sz="6000"/>
              <a:t>C</a:t>
            </a:r>
            <a:endParaRPr sz="6000"/>
          </a:p>
        </p:txBody>
      </p:sp>
      <p:pic>
        <p:nvPicPr>
          <p:cNvPr id="6174" name="Google Shape;6174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5" name="Google Shape;6175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725" y="1541825"/>
            <a:ext cx="3317300" cy="33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9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Google Shape;6180;p187"/>
          <p:cNvSpPr txBox="1"/>
          <p:nvPr>
            <p:ph idx="1" type="subTitle"/>
          </p:nvPr>
        </p:nvSpPr>
        <p:spPr>
          <a:xfrm>
            <a:off x="1323018" y="3841250"/>
            <a:ext cx="1658700" cy="49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2B</a:t>
            </a:r>
            <a:endParaRPr sz="6000"/>
          </a:p>
        </p:txBody>
      </p:sp>
      <p:pic>
        <p:nvPicPr>
          <p:cNvPr id="6181" name="Google Shape;6181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00" y="154182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2" name="Google Shape;6182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050" y="1667275"/>
            <a:ext cx="2917250" cy="29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6" name="Shape 6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7" name="Google Shape;6187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8" name="Google Shape;6188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450" y="2571750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9" name="Google Shape;6189;p188"/>
          <p:cNvSpPr/>
          <p:nvPr/>
        </p:nvSpPr>
        <p:spPr>
          <a:xfrm>
            <a:off x="454625" y="668475"/>
            <a:ext cx="2282700" cy="1903200"/>
          </a:xfrm>
          <a:prstGeom prst="wedgeRoundRectCallout">
            <a:avLst>
              <a:gd fmla="val 81651" name="adj1"/>
              <a:gd fmla="val 48688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Now, how do I log out?</a:t>
            </a:r>
            <a:endParaRPr sz="280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3" name="Shape 6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4" name="Google Shape;6194;p189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 Games Challenge</a:t>
            </a:r>
            <a:endParaRPr/>
          </a:p>
        </p:txBody>
      </p:sp>
      <p:pic>
        <p:nvPicPr>
          <p:cNvPr id="6195" name="Google Shape;6195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588" y="352375"/>
            <a:ext cx="3502825" cy="35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Google Shape;6200;p190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Wall Challenge Games</a:t>
            </a:r>
            <a:endParaRPr/>
          </a:p>
        </p:txBody>
      </p:sp>
      <p:pic>
        <p:nvPicPr>
          <p:cNvPr id="6201" name="Google Shape;6201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75" y="961125"/>
            <a:ext cx="2626525" cy="26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2" name="Google Shape;6202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75" y="876625"/>
            <a:ext cx="2795525" cy="27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6" name="Shape 6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7" name="Google Shape;6207;p191"/>
          <p:cNvSpPr txBox="1"/>
          <p:nvPr>
            <p:ph type="ctrTitle"/>
          </p:nvPr>
        </p:nvSpPr>
        <p:spPr>
          <a:xfrm>
            <a:off x="713225" y="819150"/>
            <a:ext cx="46260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Welcome back to ICT!</a:t>
            </a:r>
            <a:endParaRPr/>
          </a:p>
        </p:txBody>
      </p:sp>
      <p:sp>
        <p:nvSpPr>
          <p:cNvPr id="6208" name="Google Shape;6208;p191"/>
          <p:cNvSpPr txBox="1"/>
          <p:nvPr>
            <p:ph idx="2" type="ctrTitle"/>
          </p:nvPr>
        </p:nvSpPr>
        <p:spPr>
          <a:xfrm>
            <a:off x="2509925" y="3081325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2025</a:t>
            </a:r>
            <a:endParaRPr/>
          </a:p>
        </p:txBody>
      </p:sp>
      <p:grpSp>
        <p:nvGrpSpPr>
          <p:cNvPr id="6209" name="Google Shape;6209;p191"/>
          <p:cNvGrpSpPr/>
          <p:nvPr/>
        </p:nvGrpSpPr>
        <p:grpSpPr>
          <a:xfrm rot="132">
            <a:off x="7030456" y="2491147"/>
            <a:ext cx="1456132" cy="1845126"/>
            <a:chOff x="4700075" y="3262363"/>
            <a:chExt cx="560525" cy="710238"/>
          </a:xfrm>
        </p:grpSpPr>
        <p:sp>
          <p:nvSpPr>
            <p:cNvPr id="6210" name="Google Shape;6210;p191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214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53139">
                <a:srgbClr val="516F86">
                  <a:alpha val="26000"/>
                </a:srgbClr>
              </a:outerShdw>
            </a:effectLst>
          </p:spPr>
          <p:txBody>
            <a:bodyPr anchorCtr="0" anchor="ctr" bIns="72875" lIns="72875" spcFirstLastPara="1" rIns="72875" wrap="square" tIns="728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11" name="Google Shape;6211;p191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6212" name="Google Shape;6212;p191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191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191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191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191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191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191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191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191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1" name="Google Shape;6221;p191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2" name="Google Shape;6222;p191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3" name="Google Shape;6223;p191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4" name="Google Shape;6224;p191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5" name="Google Shape;6225;p191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6" name="Google Shape;6226;p191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7" name="Google Shape;6227;p191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191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91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91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91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91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191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4" name="Google Shape;6234;p191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5" name="Google Shape;6235;p191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191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191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8" name="Google Shape;6238;p191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9" name="Google Shape;6239;p191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0" name="Google Shape;6240;p191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191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191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3" name="Google Shape;6243;p191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4" name="Google Shape;6244;p191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5" name="Google Shape;6245;p191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6" name="Google Shape;6246;p191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7" name="Google Shape;6247;p191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8" name="Google Shape;6248;p191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9" name="Google Shape;6249;p191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rgbClr val="96B1B0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0" name="Google Shape;6250;p191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1" name="Google Shape;6251;p191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rgbClr val="516F8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91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91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91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91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rgbClr val="2B3436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191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191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91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91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91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91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rgbClr val="C6DCEB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91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86B5D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191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191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rgbClr val="ACC9C8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91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91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91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91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rgbClr val="5D91B7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91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191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191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191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rgbClr val="37555A"/>
              </a:solidFill>
              <a:ln>
                <a:noFill/>
              </a:ln>
            </p:spPr>
            <p:txBody>
              <a:bodyPr anchorCtr="0" anchor="ctr" bIns="72875" lIns="72875" spcFirstLastPara="1" rIns="72875" wrap="square" tIns="728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273" name="Google Shape;627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850" y="4396525"/>
            <a:ext cx="552025" cy="5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74" name="Google Shape;6274;p191"/>
          <p:cNvSpPr txBox="1"/>
          <p:nvPr>
            <p:ph idx="2" type="ctrTitle"/>
          </p:nvPr>
        </p:nvSpPr>
        <p:spPr>
          <a:xfrm>
            <a:off x="1781575" y="4267388"/>
            <a:ext cx="3372000" cy="81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2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8" name="Shape 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9" name="Google Shape;6279;p192"/>
          <p:cNvSpPr txBox="1"/>
          <p:nvPr>
            <p:ph type="title"/>
          </p:nvPr>
        </p:nvSpPr>
        <p:spPr>
          <a:xfrm>
            <a:off x="260175" y="29865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should you do when you see this screen?</a:t>
            </a:r>
            <a:endParaRPr/>
          </a:p>
        </p:txBody>
      </p:sp>
      <p:pic>
        <p:nvPicPr>
          <p:cNvPr id="6280" name="Google Shape;6280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548626" y="550848"/>
            <a:ext cx="3684349" cy="491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1" name="Google Shape;6281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1827125"/>
            <a:ext cx="2144775" cy="26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5" name="Shape 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6" name="Google Shape;6286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6287" name="Google Shape;6287;p193"/>
          <p:cNvSpPr txBox="1"/>
          <p:nvPr/>
        </p:nvSpPr>
        <p:spPr>
          <a:xfrm>
            <a:off x="7023675" y="907894"/>
            <a:ext cx="19650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What do these look like in the DREAMS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Lab?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1" name="Shape 6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2" name="Google Shape;6292;p194"/>
          <p:cNvSpPr txBox="1"/>
          <p:nvPr>
            <p:ph type="title"/>
          </p:nvPr>
        </p:nvSpPr>
        <p:spPr>
          <a:xfrm>
            <a:off x="1437150" y="1693800"/>
            <a:ext cx="6269700" cy="175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/>
              <a:t>How many types of technology do you use every day?</a:t>
            </a:r>
            <a:endParaRPr sz="4700"/>
          </a:p>
        </p:txBody>
      </p:sp>
      <p:pic>
        <p:nvPicPr>
          <p:cNvPr id="6293" name="Google Shape;629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3640850"/>
            <a:ext cx="1382575" cy="1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4" name="Google Shape;6294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844" y="1060569"/>
            <a:ext cx="1039875" cy="10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5" name="Google Shape;6295;p194"/>
          <p:cNvPicPr preferRelativeResize="0"/>
          <p:nvPr/>
        </p:nvPicPr>
        <p:blipFill rotWithShape="1">
          <a:blip r:embed="rId5">
            <a:alphaModFix/>
          </a:blip>
          <a:srcRect b="15717" l="13431" r="12362" t="17571"/>
          <a:stretch/>
        </p:blipFill>
        <p:spPr>
          <a:xfrm>
            <a:off x="7091075" y="3725325"/>
            <a:ext cx="1859000" cy="12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9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p195"/>
          <p:cNvSpPr txBox="1"/>
          <p:nvPr>
            <p:ph type="title"/>
          </p:nvPr>
        </p:nvSpPr>
        <p:spPr>
          <a:xfrm>
            <a:off x="915975" y="1074975"/>
            <a:ext cx="466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What do we use this app for?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6301" name="Google Shape;6301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675" y="1683875"/>
            <a:ext cx="1761750" cy="17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2" name="Google Shape;6302;p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500" y="3147975"/>
            <a:ext cx="1609725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3" name="Google Shape;6303;p195"/>
          <p:cNvSpPr/>
          <p:nvPr/>
        </p:nvSpPr>
        <p:spPr>
          <a:xfrm>
            <a:off x="3007125" y="2055475"/>
            <a:ext cx="2282700" cy="1117200"/>
          </a:xfrm>
          <a:prstGeom prst="wedgeRoundRectCallout">
            <a:avLst>
              <a:gd fmla="val -61815" name="adj1"/>
              <a:gd fmla="val 8449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lt1"/>
                </a:solidFill>
                <a:latin typeface="Hind"/>
                <a:ea typeface="Hind"/>
                <a:cs typeface="Hind"/>
                <a:sym typeface="Hind"/>
              </a:rPr>
              <a:t>How do I login?</a:t>
            </a:r>
            <a:endParaRPr sz="2300">
              <a:solidFill>
                <a:schemeClr val="lt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B4EBF5"/>
        </a:solidFill>
      </p:bgPr>
    </p:bg>
    <p:spTree>
      <p:nvGrpSpPr>
        <p:cNvPr id="5812" name="Shape 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3" name="Google Shape;5813;p169"/>
          <p:cNvSpPr txBox="1"/>
          <p:nvPr>
            <p:ph idx="2" type="body"/>
          </p:nvPr>
        </p:nvSpPr>
        <p:spPr>
          <a:xfrm>
            <a:off x="3183428" y="1557500"/>
            <a:ext cx="1684200" cy="12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-GB" sz="2045">
                <a:latin typeface="Comfortaa"/>
                <a:ea typeface="Comfortaa"/>
                <a:cs typeface="Comfortaa"/>
                <a:sym typeface="Comfortaa"/>
              </a:rPr>
              <a:t>Mr Anthony</a:t>
            </a:r>
            <a:endParaRPr b="1" sz="2045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4" name="Google Shape;5814;p169"/>
          <p:cNvSpPr txBox="1"/>
          <p:nvPr/>
        </p:nvSpPr>
        <p:spPr>
          <a:xfrm>
            <a:off x="6790276" y="1210750"/>
            <a:ext cx="15612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20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2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815" name="Google Shape;5815;p169"/>
          <p:cNvSpPr txBox="1"/>
          <p:nvPr/>
        </p:nvSpPr>
        <p:spPr>
          <a:xfrm>
            <a:off x="2745750" y="211900"/>
            <a:ext cx="365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91919"/>
                </a:solidFill>
                <a:latin typeface="Slackey"/>
                <a:ea typeface="Slackey"/>
                <a:cs typeface="Slackey"/>
                <a:sym typeface="Slackey"/>
              </a:rPr>
              <a:t>Who are we?</a:t>
            </a:r>
            <a:endParaRPr/>
          </a:p>
        </p:txBody>
      </p:sp>
      <p:pic>
        <p:nvPicPr>
          <p:cNvPr id="5816" name="Google Shape;5816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403675" y="-403025"/>
            <a:ext cx="2388750" cy="23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7" name="Google Shape;5817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850" y="1210750"/>
            <a:ext cx="1557863" cy="1557863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14288">
              <a:srgbClr val="000000">
                <a:alpha val="50000"/>
              </a:srgbClr>
            </a:outerShdw>
          </a:effectLst>
        </p:spPr>
      </p:pic>
      <p:pic>
        <p:nvPicPr>
          <p:cNvPr id="5818" name="Google Shape;5818;p169"/>
          <p:cNvPicPr preferRelativeResize="0"/>
          <p:nvPr/>
        </p:nvPicPr>
        <p:blipFill rotWithShape="1">
          <a:blip r:embed="rId5">
            <a:alphaModFix/>
          </a:blip>
          <a:srcRect b="6785" l="0" r="0" t="0"/>
          <a:stretch/>
        </p:blipFill>
        <p:spPr>
          <a:xfrm>
            <a:off x="5244744" y="1180709"/>
            <a:ext cx="1448813" cy="1703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passport with a white globe on the cover (provided by Tenor)" id="5819" name="Google Shape;5819;p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548" y="2571751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allagher premiership rugby ball is on a blue stand (provided by Tenor)" id="5820" name="Google Shape;5820;p1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8199" y="3266200"/>
            <a:ext cx="1227300" cy="1525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penguin is eating noodles from a bowl (provided by Tenor)" id="5821" name="Google Shape;5821;p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4725" y="3721425"/>
            <a:ext cx="1227300" cy="122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artoon of a chef with a pot of food and a knife (provided by Tenor)" id="5822" name="Google Shape;5822;p1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10452" y="1985725"/>
            <a:ext cx="1561200" cy="156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heart with the words family time on it on a blue background (provided by Tenor)" id="5823" name="Google Shape;5823;p1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66250" y="3415100"/>
            <a:ext cx="1227300" cy="12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7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8" name="Google Shape;6308;p19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Y1 - Seesaw task</a:t>
            </a:r>
            <a:endParaRPr/>
          </a:p>
        </p:txBody>
      </p:sp>
      <p:pic>
        <p:nvPicPr>
          <p:cNvPr id="6309" name="Google Shape;630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913" y="1264600"/>
            <a:ext cx="7839078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3" name="Shape 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4" name="Google Shape;6314;p197"/>
          <p:cNvSpPr txBox="1"/>
          <p:nvPr>
            <p:ph type="title"/>
          </p:nvPr>
        </p:nvSpPr>
        <p:spPr>
          <a:xfrm>
            <a:off x="2119261" y="3807625"/>
            <a:ext cx="4891800" cy="9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Word Wall Challenge Games</a:t>
            </a:r>
            <a:endParaRPr/>
          </a:p>
        </p:txBody>
      </p:sp>
      <p:pic>
        <p:nvPicPr>
          <p:cNvPr id="6315" name="Google Shape;6315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75" y="961125"/>
            <a:ext cx="2626525" cy="26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6" name="Google Shape;6316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4075" y="876625"/>
            <a:ext cx="2795525" cy="27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7" name="Shape 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Google Shape;5828;p170"/>
          <p:cNvSpPr txBox="1"/>
          <p:nvPr>
            <p:ph type="title"/>
          </p:nvPr>
        </p:nvSpPr>
        <p:spPr>
          <a:xfrm>
            <a:off x="261350" y="487875"/>
            <a:ext cx="5592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Exciting learning this year!</a:t>
            </a:r>
            <a:endParaRPr sz="2600"/>
          </a:p>
        </p:txBody>
      </p:sp>
      <p:grpSp>
        <p:nvGrpSpPr>
          <p:cNvPr id="5829" name="Google Shape;5829;p170"/>
          <p:cNvGrpSpPr/>
          <p:nvPr/>
        </p:nvGrpSpPr>
        <p:grpSpPr>
          <a:xfrm>
            <a:off x="457680" y="1531604"/>
            <a:ext cx="2135155" cy="1649019"/>
            <a:chOff x="787406" y="2580716"/>
            <a:chExt cx="3415701" cy="2275450"/>
          </a:xfrm>
        </p:grpSpPr>
        <p:grpSp>
          <p:nvGrpSpPr>
            <p:cNvPr id="5830" name="Google Shape;5830;p170"/>
            <p:cNvGrpSpPr/>
            <p:nvPr/>
          </p:nvGrpSpPr>
          <p:grpSpPr>
            <a:xfrm>
              <a:off x="787406" y="2580716"/>
              <a:ext cx="3415701" cy="2275450"/>
              <a:chOff x="5158371" y="4196533"/>
              <a:chExt cx="583761" cy="569475"/>
            </a:xfrm>
          </p:grpSpPr>
          <p:sp>
            <p:nvSpPr>
              <p:cNvPr id="5831" name="Google Shape;5831;p170"/>
              <p:cNvSpPr/>
              <p:nvPr/>
            </p:nvSpPr>
            <p:spPr>
              <a:xfrm>
                <a:off x="5168905" y="4208850"/>
                <a:ext cx="562694" cy="547367"/>
              </a:xfrm>
              <a:custGeom>
                <a:rect b="b" l="l" r="r" t="t"/>
                <a:pathLst>
                  <a:path extrusionOk="0" h="29464" w="30289">
                    <a:moveTo>
                      <a:pt x="7445" y="407"/>
                    </a:moveTo>
                    <a:cubicBezTo>
                      <a:pt x="7453" y="407"/>
                      <a:pt x="7462" y="408"/>
                      <a:pt x="7472" y="410"/>
                    </a:cubicBezTo>
                    <a:cubicBezTo>
                      <a:pt x="7872" y="443"/>
                      <a:pt x="8273" y="443"/>
                      <a:pt x="8673" y="543"/>
                    </a:cubicBezTo>
                    <a:cubicBezTo>
                      <a:pt x="8806" y="543"/>
                      <a:pt x="8773" y="777"/>
                      <a:pt x="8640" y="777"/>
                    </a:cubicBezTo>
                    <a:cubicBezTo>
                      <a:pt x="8273" y="777"/>
                      <a:pt x="7872" y="710"/>
                      <a:pt x="7472" y="643"/>
                    </a:cubicBezTo>
                    <a:cubicBezTo>
                      <a:pt x="7315" y="643"/>
                      <a:pt x="7306" y="407"/>
                      <a:pt x="7445" y="407"/>
                    </a:cubicBezTo>
                    <a:close/>
                    <a:moveTo>
                      <a:pt x="10249" y="507"/>
                    </a:moveTo>
                    <a:cubicBezTo>
                      <a:pt x="10257" y="507"/>
                      <a:pt x="10265" y="508"/>
                      <a:pt x="10274" y="510"/>
                    </a:cubicBezTo>
                    <a:cubicBezTo>
                      <a:pt x="10808" y="610"/>
                      <a:pt x="11342" y="610"/>
                      <a:pt x="11875" y="610"/>
                    </a:cubicBezTo>
                    <a:cubicBezTo>
                      <a:pt x="12042" y="610"/>
                      <a:pt x="12042" y="843"/>
                      <a:pt x="11875" y="877"/>
                    </a:cubicBezTo>
                    <a:cubicBezTo>
                      <a:pt x="11741" y="885"/>
                      <a:pt x="11609" y="889"/>
                      <a:pt x="11478" y="889"/>
                    </a:cubicBezTo>
                    <a:cubicBezTo>
                      <a:pt x="11054" y="889"/>
                      <a:pt x="10641" y="845"/>
                      <a:pt x="10207" y="743"/>
                    </a:cubicBezTo>
                    <a:cubicBezTo>
                      <a:pt x="10083" y="712"/>
                      <a:pt x="10133" y="507"/>
                      <a:pt x="10249" y="507"/>
                    </a:cubicBezTo>
                    <a:close/>
                    <a:moveTo>
                      <a:pt x="3936" y="610"/>
                    </a:moveTo>
                    <a:cubicBezTo>
                      <a:pt x="4537" y="643"/>
                      <a:pt x="5171" y="643"/>
                      <a:pt x="5771" y="743"/>
                    </a:cubicBezTo>
                    <a:cubicBezTo>
                      <a:pt x="5904" y="743"/>
                      <a:pt x="5938" y="977"/>
                      <a:pt x="5771" y="977"/>
                    </a:cubicBezTo>
                    <a:cubicBezTo>
                      <a:pt x="5137" y="977"/>
                      <a:pt x="4537" y="910"/>
                      <a:pt x="3936" y="843"/>
                    </a:cubicBezTo>
                    <a:cubicBezTo>
                      <a:pt x="3803" y="843"/>
                      <a:pt x="3803" y="610"/>
                      <a:pt x="3936" y="610"/>
                    </a:cubicBezTo>
                    <a:close/>
                    <a:moveTo>
                      <a:pt x="14129" y="697"/>
                    </a:moveTo>
                    <a:cubicBezTo>
                      <a:pt x="14428" y="697"/>
                      <a:pt x="14729" y="738"/>
                      <a:pt x="15011" y="843"/>
                    </a:cubicBezTo>
                    <a:cubicBezTo>
                      <a:pt x="15111" y="877"/>
                      <a:pt x="15078" y="1010"/>
                      <a:pt x="14978" y="1010"/>
                    </a:cubicBezTo>
                    <a:cubicBezTo>
                      <a:pt x="14520" y="1010"/>
                      <a:pt x="14063" y="937"/>
                      <a:pt x="13605" y="937"/>
                    </a:cubicBezTo>
                    <a:cubicBezTo>
                      <a:pt x="13529" y="937"/>
                      <a:pt x="13453" y="939"/>
                      <a:pt x="13376" y="944"/>
                    </a:cubicBezTo>
                    <a:cubicBezTo>
                      <a:pt x="13276" y="944"/>
                      <a:pt x="13243" y="777"/>
                      <a:pt x="13343" y="777"/>
                    </a:cubicBezTo>
                    <a:cubicBezTo>
                      <a:pt x="13595" y="730"/>
                      <a:pt x="13862" y="697"/>
                      <a:pt x="14129" y="697"/>
                    </a:cubicBezTo>
                    <a:close/>
                    <a:moveTo>
                      <a:pt x="20548" y="777"/>
                    </a:moveTo>
                    <a:cubicBezTo>
                      <a:pt x="20880" y="816"/>
                      <a:pt x="21213" y="832"/>
                      <a:pt x="21545" y="832"/>
                    </a:cubicBezTo>
                    <a:cubicBezTo>
                      <a:pt x="21780" y="832"/>
                      <a:pt x="22015" y="824"/>
                      <a:pt x="22249" y="810"/>
                    </a:cubicBezTo>
                    <a:cubicBezTo>
                      <a:pt x="22383" y="810"/>
                      <a:pt x="22416" y="1044"/>
                      <a:pt x="22283" y="1044"/>
                    </a:cubicBezTo>
                    <a:cubicBezTo>
                      <a:pt x="22046" y="1083"/>
                      <a:pt x="21809" y="1102"/>
                      <a:pt x="21574" y="1102"/>
                    </a:cubicBezTo>
                    <a:cubicBezTo>
                      <a:pt x="21214" y="1102"/>
                      <a:pt x="20858" y="1058"/>
                      <a:pt x="20515" y="977"/>
                    </a:cubicBezTo>
                    <a:cubicBezTo>
                      <a:pt x="20381" y="944"/>
                      <a:pt x="20415" y="777"/>
                      <a:pt x="20548" y="777"/>
                    </a:cubicBezTo>
                    <a:close/>
                    <a:moveTo>
                      <a:pt x="25051" y="780"/>
                    </a:moveTo>
                    <a:cubicBezTo>
                      <a:pt x="25229" y="780"/>
                      <a:pt x="25407" y="788"/>
                      <a:pt x="25585" y="810"/>
                    </a:cubicBezTo>
                    <a:cubicBezTo>
                      <a:pt x="25785" y="810"/>
                      <a:pt x="25785" y="1077"/>
                      <a:pt x="25585" y="1110"/>
                    </a:cubicBezTo>
                    <a:cubicBezTo>
                      <a:pt x="25429" y="1120"/>
                      <a:pt x="25273" y="1124"/>
                      <a:pt x="25116" y="1124"/>
                    </a:cubicBezTo>
                    <a:cubicBezTo>
                      <a:pt x="24739" y="1124"/>
                      <a:pt x="24361" y="1101"/>
                      <a:pt x="23984" y="1077"/>
                    </a:cubicBezTo>
                    <a:cubicBezTo>
                      <a:pt x="23784" y="1077"/>
                      <a:pt x="23784" y="810"/>
                      <a:pt x="23984" y="810"/>
                    </a:cubicBezTo>
                    <a:cubicBezTo>
                      <a:pt x="24340" y="810"/>
                      <a:pt x="24696" y="780"/>
                      <a:pt x="25051" y="780"/>
                    </a:cubicBezTo>
                    <a:close/>
                    <a:moveTo>
                      <a:pt x="17438" y="925"/>
                    </a:moveTo>
                    <a:cubicBezTo>
                      <a:pt x="17784" y="925"/>
                      <a:pt x="18126" y="964"/>
                      <a:pt x="18447" y="1077"/>
                    </a:cubicBezTo>
                    <a:cubicBezTo>
                      <a:pt x="18540" y="1108"/>
                      <a:pt x="18546" y="1314"/>
                      <a:pt x="18438" y="1314"/>
                    </a:cubicBezTo>
                    <a:cubicBezTo>
                      <a:pt x="18430" y="1314"/>
                      <a:pt x="18422" y="1313"/>
                      <a:pt x="18413" y="1310"/>
                    </a:cubicBezTo>
                    <a:cubicBezTo>
                      <a:pt x="17989" y="1263"/>
                      <a:pt x="17598" y="1216"/>
                      <a:pt x="17193" y="1216"/>
                    </a:cubicBezTo>
                    <a:cubicBezTo>
                      <a:pt x="17025" y="1216"/>
                      <a:pt x="16855" y="1224"/>
                      <a:pt x="16679" y="1244"/>
                    </a:cubicBezTo>
                    <a:cubicBezTo>
                      <a:pt x="16671" y="1246"/>
                      <a:pt x="16663" y="1247"/>
                      <a:pt x="16656" y="1247"/>
                    </a:cubicBezTo>
                    <a:cubicBezTo>
                      <a:pt x="16542" y="1247"/>
                      <a:pt x="16520" y="1008"/>
                      <a:pt x="16645" y="977"/>
                    </a:cubicBezTo>
                    <a:cubicBezTo>
                      <a:pt x="16906" y="948"/>
                      <a:pt x="17173" y="925"/>
                      <a:pt x="17438" y="925"/>
                    </a:cubicBezTo>
                    <a:close/>
                    <a:moveTo>
                      <a:pt x="27390" y="940"/>
                    </a:moveTo>
                    <a:cubicBezTo>
                      <a:pt x="27400" y="940"/>
                      <a:pt x="27410" y="941"/>
                      <a:pt x="27420" y="944"/>
                    </a:cubicBezTo>
                    <a:cubicBezTo>
                      <a:pt x="27887" y="1010"/>
                      <a:pt x="28487" y="1144"/>
                      <a:pt x="28787" y="1477"/>
                    </a:cubicBezTo>
                    <a:cubicBezTo>
                      <a:pt x="28903" y="1592"/>
                      <a:pt x="28794" y="1757"/>
                      <a:pt x="28676" y="1757"/>
                    </a:cubicBezTo>
                    <a:cubicBezTo>
                      <a:pt x="28658" y="1757"/>
                      <a:pt x="28639" y="1753"/>
                      <a:pt x="28621" y="1744"/>
                    </a:cubicBezTo>
                    <a:cubicBezTo>
                      <a:pt x="28421" y="1644"/>
                      <a:pt x="28220" y="1511"/>
                      <a:pt x="28020" y="1411"/>
                    </a:cubicBezTo>
                    <a:cubicBezTo>
                      <a:pt x="27820" y="1310"/>
                      <a:pt x="27620" y="1210"/>
                      <a:pt x="27386" y="1144"/>
                    </a:cubicBezTo>
                    <a:cubicBezTo>
                      <a:pt x="27232" y="1113"/>
                      <a:pt x="27278" y="940"/>
                      <a:pt x="27390" y="940"/>
                    </a:cubicBezTo>
                    <a:close/>
                    <a:moveTo>
                      <a:pt x="2235" y="710"/>
                    </a:moveTo>
                    <a:cubicBezTo>
                      <a:pt x="2369" y="710"/>
                      <a:pt x="2402" y="944"/>
                      <a:pt x="2268" y="977"/>
                    </a:cubicBezTo>
                    <a:cubicBezTo>
                      <a:pt x="1801" y="1110"/>
                      <a:pt x="1435" y="1444"/>
                      <a:pt x="1368" y="1944"/>
                    </a:cubicBezTo>
                    <a:cubicBezTo>
                      <a:pt x="1353" y="2003"/>
                      <a:pt x="1300" y="2029"/>
                      <a:pt x="1245" y="2029"/>
                    </a:cubicBezTo>
                    <a:cubicBezTo>
                      <a:pt x="1175" y="2029"/>
                      <a:pt x="1101" y="1986"/>
                      <a:pt x="1101" y="1911"/>
                    </a:cubicBezTo>
                    <a:cubicBezTo>
                      <a:pt x="1134" y="1310"/>
                      <a:pt x="1601" y="710"/>
                      <a:pt x="2235" y="710"/>
                    </a:cubicBezTo>
                    <a:close/>
                    <a:moveTo>
                      <a:pt x="28792" y="3354"/>
                    </a:moveTo>
                    <a:cubicBezTo>
                      <a:pt x="28862" y="3354"/>
                      <a:pt x="28938" y="3395"/>
                      <a:pt x="28954" y="3479"/>
                    </a:cubicBezTo>
                    <a:cubicBezTo>
                      <a:pt x="29054" y="4012"/>
                      <a:pt x="28954" y="4579"/>
                      <a:pt x="28954" y="5113"/>
                    </a:cubicBezTo>
                    <a:cubicBezTo>
                      <a:pt x="28938" y="5213"/>
                      <a:pt x="28862" y="5263"/>
                      <a:pt x="28792" y="5263"/>
                    </a:cubicBezTo>
                    <a:cubicBezTo>
                      <a:pt x="28721" y="5263"/>
                      <a:pt x="28654" y="5213"/>
                      <a:pt x="28654" y="5113"/>
                    </a:cubicBezTo>
                    <a:cubicBezTo>
                      <a:pt x="28621" y="4579"/>
                      <a:pt x="28554" y="4012"/>
                      <a:pt x="28654" y="3479"/>
                    </a:cubicBezTo>
                    <a:cubicBezTo>
                      <a:pt x="28654" y="3395"/>
                      <a:pt x="28721" y="3354"/>
                      <a:pt x="28792" y="3354"/>
                    </a:cubicBezTo>
                    <a:close/>
                    <a:moveTo>
                      <a:pt x="1164" y="3504"/>
                    </a:moveTo>
                    <a:cubicBezTo>
                      <a:pt x="1218" y="3504"/>
                      <a:pt x="1268" y="3529"/>
                      <a:pt x="1268" y="3579"/>
                    </a:cubicBezTo>
                    <a:cubicBezTo>
                      <a:pt x="1401" y="4112"/>
                      <a:pt x="1334" y="4713"/>
                      <a:pt x="1301" y="5247"/>
                    </a:cubicBezTo>
                    <a:cubicBezTo>
                      <a:pt x="1301" y="5330"/>
                      <a:pt x="1234" y="5372"/>
                      <a:pt x="1164" y="5372"/>
                    </a:cubicBezTo>
                    <a:cubicBezTo>
                      <a:pt x="1093" y="5372"/>
                      <a:pt x="1018" y="5330"/>
                      <a:pt x="1001" y="5247"/>
                    </a:cubicBezTo>
                    <a:cubicBezTo>
                      <a:pt x="968" y="4713"/>
                      <a:pt x="901" y="4112"/>
                      <a:pt x="1034" y="3579"/>
                    </a:cubicBezTo>
                    <a:cubicBezTo>
                      <a:pt x="1051" y="3529"/>
                      <a:pt x="1109" y="3504"/>
                      <a:pt x="1164" y="3504"/>
                    </a:cubicBezTo>
                    <a:close/>
                    <a:moveTo>
                      <a:pt x="28671" y="7138"/>
                    </a:moveTo>
                    <a:cubicBezTo>
                      <a:pt x="28724" y="7138"/>
                      <a:pt x="28772" y="7173"/>
                      <a:pt x="28787" y="7248"/>
                    </a:cubicBezTo>
                    <a:cubicBezTo>
                      <a:pt x="28921" y="7682"/>
                      <a:pt x="28921" y="8182"/>
                      <a:pt x="28954" y="8649"/>
                    </a:cubicBezTo>
                    <a:cubicBezTo>
                      <a:pt x="28954" y="8746"/>
                      <a:pt x="28864" y="8798"/>
                      <a:pt x="28781" y="8798"/>
                    </a:cubicBezTo>
                    <a:cubicBezTo>
                      <a:pt x="28723" y="8798"/>
                      <a:pt x="28668" y="8771"/>
                      <a:pt x="28654" y="8716"/>
                    </a:cubicBezTo>
                    <a:cubicBezTo>
                      <a:pt x="28587" y="8249"/>
                      <a:pt x="28487" y="7748"/>
                      <a:pt x="28521" y="7281"/>
                    </a:cubicBezTo>
                    <a:cubicBezTo>
                      <a:pt x="28539" y="7190"/>
                      <a:pt x="28608" y="7138"/>
                      <a:pt x="28671" y="7138"/>
                    </a:cubicBezTo>
                    <a:close/>
                    <a:moveTo>
                      <a:pt x="1151" y="7031"/>
                    </a:moveTo>
                    <a:cubicBezTo>
                      <a:pt x="1218" y="7031"/>
                      <a:pt x="1284" y="7081"/>
                      <a:pt x="1301" y="7181"/>
                    </a:cubicBezTo>
                    <a:cubicBezTo>
                      <a:pt x="1368" y="7782"/>
                      <a:pt x="1301" y="8382"/>
                      <a:pt x="1268" y="8983"/>
                    </a:cubicBezTo>
                    <a:cubicBezTo>
                      <a:pt x="1268" y="9066"/>
                      <a:pt x="1209" y="9108"/>
                      <a:pt x="1151" y="9108"/>
                    </a:cubicBezTo>
                    <a:cubicBezTo>
                      <a:pt x="1093" y="9108"/>
                      <a:pt x="1034" y="9066"/>
                      <a:pt x="1034" y="8983"/>
                    </a:cubicBezTo>
                    <a:cubicBezTo>
                      <a:pt x="1001" y="8382"/>
                      <a:pt x="934" y="7782"/>
                      <a:pt x="1001" y="7181"/>
                    </a:cubicBezTo>
                    <a:cubicBezTo>
                      <a:pt x="1018" y="7081"/>
                      <a:pt x="1084" y="7031"/>
                      <a:pt x="1151" y="7031"/>
                    </a:cubicBezTo>
                    <a:close/>
                    <a:moveTo>
                      <a:pt x="28687" y="10259"/>
                    </a:moveTo>
                    <a:cubicBezTo>
                      <a:pt x="28754" y="10259"/>
                      <a:pt x="28821" y="10300"/>
                      <a:pt x="28821" y="10384"/>
                    </a:cubicBezTo>
                    <a:cubicBezTo>
                      <a:pt x="28854" y="10884"/>
                      <a:pt x="28821" y="11384"/>
                      <a:pt x="28787" y="11885"/>
                    </a:cubicBezTo>
                    <a:cubicBezTo>
                      <a:pt x="28787" y="11951"/>
                      <a:pt x="28737" y="11985"/>
                      <a:pt x="28687" y="11985"/>
                    </a:cubicBezTo>
                    <a:cubicBezTo>
                      <a:pt x="28637" y="11985"/>
                      <a:pt x="28587" y="11951"/>
                      <a:pt x="28587" y="11885"/>
                    </a:cubicBezTo>
                    <a:cubicBezTo>
                      <a:pt x="28554" y="11384"/>
                      <a:pt x="28487" y="10884"/>
                      <a:pt x="28554" y="10384"/>
                    </a:cubicBezTo>
                    <a:cubicBezTo>
                      <a:pt x="28554" y="10300"/>
                      <a:pt x="28621" y="10259"/>
                      <a:pt x="28687" y="10259"/>
                    </a:cubicBezTo>
                    <a:close/>
                    <a:moveTo>
                      <a:pt x="1255" y="10609"/>
                    </a:moveTo>
                    <a:cubicBezTo>
                      <a:pt x="1301" y="10609"/>
                      <a:pt x="1351" y="10634"/>
                      <a:pt x="1368" y="10684"/>
                    </a:cubicBezTo>
                    <a:cubicBezTo>
                      <a:pt x="1468" y="11251"/>
                      <a:pt x="1401" y="11818"/>
                      <a:pt x="1401" y="12418"/>
                    </a:cubicBezTo>
                    <a:cubicBezTo>
                      <a:pt x="1385" y="12502"/>
                      <a:pt x="1318" y="12544"/>
                      <a:pt x="1255" y="12544"/>
                    </a:cubicBezTo>
                    <a:cubicBezTo>
                      <a:pt x="1193" y="12544"/>
                      <a:pt x="1134" y="12502"/>
                      <a:pt x="1134" y="12418"/>
                    </a:cubicBezTo>
                    <a:cubicBezTo>
                      <a:pt x="1101" y="11818"/>
                      <a:pt x="1068" y="11251"/>
                      <a:pt x="1168" y="10684"/>
                    </a:cubicBezTo>
                    <a:cubicBezTo>
                      <a:pt x="1168" y="10634"/>
                      <a:pt x="1209" y="10609"/>
                      <a:pt x="1255" y="10609"/>
                    </a:cubicBezTo>
                    <a:close/>
                    <a:moveTo>
                      <a:pt x="28897" y="13492"/>
                    </a:moveTo>
                    <a:cubicBezTo>
                      <a:pt x="28936" y="13492"/>
                      <a:pt x="28974" y="13511"/>
                      <a:pt x="28988" y="13553"/>
                    </a:cubicBezTo>
                    <a:cubicBezTo>
                      <a:pt x="29121" y="14153"/>
                      <a:pt x="29054" y="14753"/>
                      <a:pt x="28921" y="15354"/>
                    </a:cubicBezTo>
                    <a:cubicBezTo>
                      <a:pt x="28907" y="15396"/>
                      <a:pt x="28864" y="15414"/>
                      <a:pt x="28821" y="15414"/>
                    </a:cubicBezTo>
                    <a:cubicBezTo>
                      <a:pt x="28761" y="15414"/>
                      <a:pt x="28701" y="15379"/>
                      <a:pt x="28721" y="15321"/>
                    </a:cubicBezTo>
                    <a:cubicBezTo>
                      <a:pt x="28787" y="14753"/>
                      <a:pt x="28754" y="14186"/>
                      <a:pt x="28787" y="13586"/>
                    </a:cubicBezTo>
                    <a:cubicBezTo>
                      <a:pt x="28787" y="13528"/>
                      <a:pt x="28844" y="13492"/>
                      <a:pt x="28897" y="13492"/>
                    </a:cubicBezTo>
                    <a:close/>
                    <a:moveTo>
                      <a:pt x="1175" y="14432"/>
                    </a:moveTo>
                    <a:cubicBezTo>
                      <a:pt x="1225" y="14432"/>
                      <a:pt x="1268" y="14458"/>
                      <a:pt x="1268" y="14520"/>
                    </a:cubicBezTo>
                    <a:cubicBezTo>
                      <a:pt x="1368" y="15154"/>
                      <a:pt x="1368" y="15754"/>
                      <a:pt x="1568" y="16355"/>
                    </a:cubicBezTo>
                    <a:cubicBezTo>
                      <a:pt x="1609" y="16437"/>
                      <a:pt x="1536" y="16494"/>
                      <a:pt x="1458" y="16494"/>
                    </a:cubicBezTo>
                    <a:cubicBezTo>
                      <a:pt x="1410" y="16494"/>
                      <a:pt x="1360" y="16472"/>
                      <a:pt x="1334" y="16421"/>
                    </a:cubicBezTo>
                    <a:cubicBezTo>
                      <a:pt x="1101" y="15821"/>
                      <a:pt x="934" y="15154"/>
                      <a:pt x="1034" y="14520"/>
                    </a:cubicBezTo>
                    <a:cubicBezTo>
                      <a:pt x="1052" y="14466"/>
                      <a:pt x="1118" y="14432"/>
                      <a:pt x="1175" y="14432"/>
                    </a:cubicBezTo>
                    <a:close/>
                    <a:moveTo>
                      <a:pt x="29004" y="17122"/>
                    </a:moveTo>
                    <a:cubicBezTo>
                      <a:pt x="29063" y="17122"/>
                      <a:pt x="29121" y="17155"/>
                      <a:pt x="29121" y="17222"/>
                    </a:cubicBezTo>
                    <a:cubicBezTo>
                      <a:pt x="29188" y="17722"/>
                      <a:pt x="29121" y="18256"/>
                      <a:pt x="29121" y="18723"/>
                    </a:cubicBezTo>
                    <a:cubicBezTo>
                      <a:pt x="29121" y="18790"/>
                      <a:pt x="29071" y="18823"/>
                      <a:pt x="29021" y="18823"/>
                    </a:cubicBezTo>
                    <a:cubicBezTo>
                      <a:pt x="28971" y="18823"/>
                      <a:pt x="28921" y="18790"/>
                      <a:pt x="28921" y="18723"/>
                    </a:cubicBezTo>
                    <a:cubicBezTo>
                      <a:pt x="28888" y="18256"/>
                      <a:pt x="28821" y="17722"/>
                      <a:pt x="28888" y="17222"/>
                    </a:cubicBezTo>
                    <a:cubicBezTo>
                      <a:pt x="28888" y="17155"/>
                      <a:pt x="28946" y="17122"/>
                      <a:pt x="29004" y="17122"/>
                    </a:cubicBezTo>
                    <a:close/>
                    <a:moveTo>
                      <a:pt x="1251" y="18089"/>
                    </a:moveTo>
                    <a:cubicBezTo>
                      <a:pt x="1301" y="18089"/>
                      <a:pt x="1351" y="18123"/>
                      <a:pt x="1368" y="18189"/>
                    </a:cubicBezTo>
                    <a:cubicBezTo>
                      <a:pt x="1435" y="18690"/>
                      <a:pt x="1401" y="19190"/>
                      <a:pt x="1368" y="19690"/>
                    </a:cubicBezTo>
                    <a:cubicBezTo>
                      <a:pt x="1351" y="19757"/>
                      <a:pt x="1301" y="19790"/>
                      <a:pt x="1255" y="19790"/>
                    </a:cubicBezTo>
                    <a:cubicBezTo>
                      <a:pt x="1209" y="19790"/>
                      <a:pt x="1168" y="19757"/>
                      <a:pt x="1168" y="19690"/>
                    </a:cubicBezTo>
                    <a:cubicBezTo>
                      <a:pt x="1134" y="19190"/>
                      <a:pt x="1101" y="18690"/>
                      <a:pt x="1134" y="18189"/>
                    </a:cubicBezTo>
                    <a:cubicBezTo>
                      <a:pt x="1151" y="18123"/>
                      <a:pt x="1201" y="18089"/>
                      <a:pt x="1251" y="18089"/>
                    </a:cubicBezTo>
                    <a:close/>
                    <a:moveTo>
                      <a:pt x="29121" y="20357"/>
                    </a:moveTo>
                    <a:cubicBezTo>
                      <a:pt x="29171" y="20357"/>
                      <a:pt x="29221" y="20391"/>
                      <a:pt x="29221" y="20458"/>
                    </a:cubicBezTo>
                    <a:cubicBezTo>
                      <a:pt x="29254" y="20925"/>
                      <a:pt x="29221" y="21392"/>
                      <a:pt x="29221" y="21825"/>
                    </a:cubicBezTo>
                    <a:cubicBezTo>
                      <a:pt x="29221" y="21892"/>
                      <a:pt x="29171" y="21925"/>
                      <a:pt x="29121" y="21925"/>
                    </a:cubicBezTo>
                    <a:cubicBezTo>
                      <a:pt x="29071" y="21925"/>
                      <a:pt x="29021" y="21892"/>
                      <a:pt x="29021" y="21825"/>
                    </a:cubicBezTo>
                    <a:cubicBezTo>
                      <a:pt x="28988" y="21392"/>
                      <a:pt x="28954" y="20925"/>
                      <a:pt x="29021" y="20458"/>
                    </a:cubicBezTo>
                    <a:cubicBezTo>
                      <a:pt x="29021" y="20391"/>
                      <a:pt x="29071" y="20357"/>
                      <a:pt x="29121" y="20357"/>
                    </a:cubicBezTo>
                    <a:close/>
                    <a:moveTo>
                      <a:pt x="1047" y="21216"/>
                    </a:moveTo>
                    <a:cubicBezTo>
                      <a:pt x="1093" y="21216"/>
                      <a:pt x="1134" y="21241"/>
                      <a:pt x="1134" y="21291"/>
                    </a:cubicBezTo>
                    <a:cubicBezTo>
                      <a:pt x="1168" y="21625"/>
                      <a:pt x="1134" y="21959"/>
                      <a:pt x="1134" y="22259"/>
                    </a:cubicBezTo>
                    <a:cubicBezTo>
                      <a:pt x="1134" y="22309"/>
                      <a:pt x="1093" y="22334"/>
                      <a:pt x="1051" y="22334"/>
                    </a:cubicBezTo>
                    <a:cubicBezTo>
                      <a:pt x="1009" y="22334"/>
                      <a:pt x="968" y="22309"/>
                      <a:pt x="968" y="22259"/>
                    </a:cubicBezTo>
                    <a:cubicBezTo>
                      <a:pt x="934" y="21959"/>
                      <a:pt x="934" y="21625"/>
                      <a:pt x="934" y="21291"/>
                    </a:cubicBezTo>
                    <a:cubicBezTo>
                      <a:pt x="951" y="21241"/>
                      <a:pt x="1001" y="21216"/>
                      <a:pt x="1047" y="21216"/>
                    </a:cubicBezTo>
                    <a:close/>
                    <a:moveTo>
                      <a:pt x="1151" y="23893"/>
                    </a:moveTo>
                    <a:cubicBezTo>
                      <a:pt x="1193" y="23893"/>
                      <a:pt x="1234" y="23927"/>
                      <a:pt x="1234" y="23993"/>
                    </a:cubicBezTo>
                    <a:cubicBezTo>
                      <a:pt x="1268" y="24360"/>
                      <a:pt x="1268" y="24761"/>
                      <a:pt x="1234" y="25161"/>
                    </a:cubicBezTo>
                    <a:cubicBezTo>
                      <a:pt x="1234" y="25211"/>
                      <a:pt x="1193" y="25236"/>
                      <a:pt x="1151" y="25236"/>
                    </a:cubicBezTo>
                    <a:cubicBezTo>
                      <a:pt x="1109" y="25236"/>
                      <a:pt x="1068" y="25211"/>
                      <a:pt x="1068" y="25161"/>
                    </a:cubicBezTo>
                    <a:cubicBezTo>
                      <a:pt x="1034" y="24761"/>
                      <a:pt x="1034" y="24360"/>
                      <a:pt x="1068" y="23993"/>
                    </a:cubicBezTo>
                    <a:cubicBezTo>
                      <a:pt x="1068" y="23927"/>
                      <a:pt x="1109" y="23893"/>
                      <a:pt x="1151" y="23893"/>
                    </a:cubicBezTo>
                    <a:close/>
                    <a:moveTo>
                      <a:pt x="29229" y="23780"/>
                    </a:moveTo>
                    <a:cubicBezTo>
                      <a:pt x="29276" y="23780"/>
                      <a:pt x="29321" y="23815"/>
                      <a:pt x="29321" y="23893"/>
                    </a:cubicBezTo>
                    <a:cubicBezTo>
                      <a:pt x="29321" y="24360"/>
                      <a:pt x="29388" y="24794"/>
                      <a:pt x="29521" y="25261"/>
                    </a:cubicBezTo>
                    <a:cubicBezTo>
                      <a:pt x="29540" y="25336"/>
                      <a:pt x="29485" y="25379"/>
                      <a:pt x="29427" y="25379"/>
                    </a:cubicBezTo>
                    <a:cubicBezTo>
                      <a:pt x="29382" y="25379"/>
                      <a:pt x="29336" y="25353"/>
                      <a:pt x="29321" y="25294"/>
                    </a:cubicBezTo>
                    <a:cubicBezTo>
                      <a:pt x="29154" y="24827"/>
                      <a:pt x="29054" y="24360"/>
                      <a:pt x="29121" y="23893"/>
                    </a:cubicBezTo>
                    <a:cubicBezTo>
                      <a:pt x="29121" y="23823"/>
                      <a:pt x="29177" y="23780"/>
                      <a:pt x="29229" y="23780"/>
                    </a:cubicBezTo>
                    <a:close/>
                    <a:moveTo>
                      <a:pt x="1143" y="26644"/>
                    </a:moveTo>
                    <a:cubicBezTo>
                      <a:pt x="1205" y="26644"/>
                      <a:pt x="1268" y="26687"/>
                      <a:pt x="1268" y="26762"/>
                    </a:cubicBezTo>
                    <a:cubicBezTo>
                      <a:pt x="1301" y="27262"/>
                      <a:pt x="1401" y="27696"/>
                      <a:pt x="1668" y="28130"/>
                    </a:cubicBezTo>
                    <a:cubicBezTo>
                      <a:pt x="1718" y="28205"/>
                      <a:pt x="1637" y="28299"/>
                      <a:pt x="1565" y="28299"/>
                    </a:cubicBezTo>
                    <a:cubicBezTo>
                      <a:pt x="1541" y="28299"/>
                      <a:pt x="1518" y="28288"/>
                      <a:pt x="1501" y="28263"/>
                    </a:cubicBezTo>
                    <a:cubicBezTo>
                      <a:pt x="1101" y="27829"/>
                      <a:pt x="968" y="27296"/>
                      <a:pt x="1034" y="26729"/>
                    </a:cubicBezTo>
                    <a:cubicBezTo>
                      <a:pt x="1049" y="26670"/>
                      <a:pt x="1096" y="26644"/>
                      <a:pt x="1143" y="26644"/>
                    </a:cubicBezTo>
                    <a:close/>
                    <a:moveTo>
                      <a:pt x="9941" y="28230"/>
                    </a:moveTo>
                    <a:cubicBezTo>
                      <a:pt x="10441" y="28230"/>
                      <a:pt x="10941" y="28230"/>
                      <a:pt x="11442" y="28263"/>
                    </a:cubicBezTo>
                    <a:cubicBezTo>
                      <a:pt x="11575" y="28263"/>
                      <a:pt x="11575" y="28497"/>
                      <a:pt x="11442" y="28497"/>
                    </a:cubicBezTo>
                    <a:lnTo>
                      <a:pt x="9941" y="28497"/>
                    </a:lnTo>
                    <a:cubicBezTo>
                      <a:pt x="9774" y="28497"/>
                      <a:pt x="9774" y="28230"/>
                      <a:pt x="9941" y="28230"/>
                    </a:cubicBezTo>
                    <a:close/>
                    <a:moveTo>
                      <a:pt x="29771" y="26971"/>
                    </a:moveTo>
                    <a:cubicBezTo>
                      <a:pt x="29830" y="26971"/>
                      <a:pt x="29888" y="27012"/>
                      <a:pt x="29888" y="27096"/>
                    </a:cubicBezTo>
                    <a:cubicBezTo>
                      <a:pt x="29922" y="27763"/>
                      <a:pt x="29455" y="28296"/>
                      <a:pt x="28821" y="28497"/>
                    </a:cubicBezTo>
                    <a:cubicBezTo>
                      <a:pt x="28809" y="28500"/>
                      <a:pt x="28798" y="28501"/>
                      <a:pt x="28787" y="28501"/>
                    </a:cubicBezTo>
                    <a:cubicBezTo>
                      <a:pt x="28683" y="28501"/>
                      <a:pt x="28666" y="28357"/>
                      <a:pt x="28787" y="28296"/>
                    </a:cubicBezTo>
                    <a:cubicBezTo>
                      <a:pt x="29288" y="28096"/>
                      <a:pt x="29588" y="27629"/>
                      <a:pt x="29655" y="27096"/>
                    </a:cubicBezTo>
                    <a:cubicBezTo>
                      <a:pt x="29655" y="27012"/>
                      <a:pt x="29713" y="26971"/>
                      <a:pt x="29771" y="26971"/>
                    </a:cubicBezTo>
                    <a:close/>
                    <a:moveTo>
                      <a:pt x="20613" y="28221"/>
                    </a:moveTo>
                    <a:cubicBezTo>
                      <a:pt x="20889" y="28221"/>
                      <a:pt x="21163" y="28261"/>
                      <a:pt x="21449" y="28363"/>
                    </a:cubicBezTo>
                    <a:cubicBezTo>
                      <a:pt x="21573" y="28394"/>
                      <a:pt x="21524" y="28600"/>
                      <a:pt x="21408" y="28600"/>
                    </a:cubicBezTo>
                    <a:cubicBezTo>
                      <a:pt x="21400" y="28600"/>
                      <a:pt x="21391" y="28599"/>
                      <a:pt x="21382" y="28597"/>
                    </a:cubicBezTo>
                    <a:cubicBezTo>
                      <a:pt x="21057" y="28522"/>
                      <a:pt x="20750" y="28484"/>
                      <a:pt x="20435" y="28484"/>
                    </a:cubicBezTo>
                    <a:cubicBezTo>
                      <a:pt x="20329" y="28484"/>
                      <a:pt x="20223" y="28488"/>
                      <a:pt x="20115" y="28497"/>
                    </a:cubicBezTo>
                    <a:cubicBezTo>
                      <a:pt x="20106" y="28499"/>
                      <a:pt x="20097" y="28500"/>
                      <a:pt x="20089" y="28500"/>
                    </a:cubicBezTo>
                    <a:cubicBezTo>
                      <a:pt x="19977" y="28500"/>
                      <a:pt x="19957" y="28294"/>
                      <a:pt x="20081" y="28263"/>
                    </a:cubicBezTo>
                    <a:cubicBezTo>
                      <a:pt x="20262" y="28237"/>
                      <a:pt x="20438" y="28221"/>
                      <a:pt x="20613" y="28221"/>
                    </a:cubicBezTo>
                    <a:close/>
                    <a:moveTo>
                      <a:pt x="23827" y="28230"/>
                    </a:moveTo>
                    <a:cubicBezTo>
                      <a:pt x="23988" y="28230"/>
                      <a:pt x="24151" y="28241"/>
                      <a:pt x="24318" y="28263"/>
                    </a:cubicBezTo>
                    <a:cubicBezTo>
                      <a:pt x="24451" y="28296"/>
                      <a:pt x="24418" y="28497"/>
                      <a:pt x="24284" y="28497"/>
                    </a:cubicBezTo>
                    <a:cubicBezTo>
                      <a:pt x="24176" y="28488"/>
                      <a:pt x="24065" y="28484"/>
                      <a:pt x="23953" y="28484"/>
                    </a:cubicBezTo>
                    <a:cubicBezTo>
                      <a:pt x="23617" y="28484"/>
                      <a:pt x="23267" y="28522"/>
                      <a:pt x="22917" y="28597"/>
                    </a:cubicBezTo>
                    <a:cubicBezTo>
                      <a:pt x="22908" y="28599"/>
                      <a:pt x="22899" y="28600"/>
                      <a:pt x="22891" y="28600"/>
                    </a:cubicBezTo>
                    <a:cubicBezTo>
                      <a:pt x="22775" y="28600"/>
                      <a:pt x="22727" y="28394"/>
                      <a:pt x="22883" y="28363"/>
                    </a:cubicBezTo>
                    <a:cubicBezTo>
                      <a:pt x="23195" y="28274"/>
                      <a:pt x="23506" y="28230"/>
                      <a:pt x="23827" y="28230"/>
                    </a:cubicBezTo>
                    <a:close/>
                    <a:moveTo>
                      <a:pt x="13977" y="28353"/>
                    </a:moveTo>
                    <a:cubicBezTo>
                      <a:pt x="14319" y="28353"/>
                      <a:pt x="14659" y="28385"/>
                      <a:pt x="15011" y="28463"/>
                    </a:cubicBezTo>
                    <a:cubicBezTo>
                      <a:pt x="15111" y="28497"/>
                      <a:pt x="15078" y="28663"/>
                      <a:pt x="14978" y="28663"/>
                    </a:cubicBezTo>
                    <a:cubicBezTo>
                      <a:pt x="14562" y="28615"/>
                      <a:pt x="14147" y="28584"/>
                      <a:pt x="13719" y="28584"/>
                    </a:cubicBezTo>
                    <a:cubicBezTo>
                      <a:pt x="13562" y="28584"/>
                      <a:pt x="13404" y="28588"/>
                      <a:pt x="13243" y="28597"/>
                    </a:cubicBezTo>
                    <a:cubicBezTo>
                      <a:pt x="13143" y="28597"/>
                      <a:pt x="13143" y="28397"/>
                      <a:pt x="13243" y="28397"/>
                    </a:cubicBezTo>
                    <a:cubicBezTo>
                      <a:pt x="13492" y="28369"/>
                      <a:pt x="13735" y="28353"/>
                      <a:pt x="13977" y="28353"/>
                    </a:cubicBezTo>
                    <a:close/>
                    <a:moveTo>
                      <a:pt x="27409" y="28259"/>
                    </a:moveTo>
                    <a:cubicBezTo>
                      <a:pt x="27496" y="28259"/>
                      <a:pt x="27543" y="28432"/>
                      <a:pt x="27420" y="28463"/>
                    </a:cubicBezTo>
                    <a:cubicBezTo>
                      <a:pt x="27020" y="28530"/>
                      <a:pt x="26653" y="28597"/>
                      <a:pt x="26252" y="28663"/>
                    </a:cubicBezTo>
                    <a:cubicBezTo>
                      <a:pt x="26242" y="28666"/>
                      <a:pt x="26232" y="28667"/>
                      <a:pt x="26223" y="28667"/>
                    </a:cubicBezTo>
                    <a:cubicBezTo>
                      <a:pt x="26110" y="28667"/>
                      <a:pt x="26062" y="28494"/>
                      <a:pt x="26186" y="28463"/>
                    </a:cubicBezTo>
                    <a:cubicBezTo>
                      <a:pt x="26586" y="28397"/>
                      <a:pt x="26986" y="28296"/>
                      <a:pt x="27386" y="28263"/>
                    </a:cubicBezTo>
                    <a:cubicBezTo>
                      <a:pt x="27394" y="28261"/>
                      <a:pt x="27402" y="28259"/>
                      <a:pt x="27409" y="28259"/>
                    </a:cubicBezTo>
                    <a:close/>
                    <a:moveTo>
                      <a:pt x="7055" y="28472"/>
                    </a:moveTo>
                    <a:cubicBezTo>
                      <a:pt x="7339" y="28472"/>
                      <a:pt x="7622" y="28480"/>
                      <a:pt x="7906" y="28497"/>
                    </a:cubicBezTo>
                    <a:cubicBezTo>
                      <a:pt x="8039" y="28497"/>
                      <a:pt x="8039" y="28697"/>
                      <a:pt x="7906" y="28697"/>
                    </a:cubicBezTo>
                    <a:cubicBezTo>
                      <a:pt x="7717" y="28708"/>
                      <a:pt x="7528" y="28712"/>
                      <a:pt x="7339" y="28712"/>
                    </a:cubicBezTo>
                    <a:cubicBezTo>
                      <a:pt x="6961" y="28712"/>
                      <a:pt x="6583" y="28697"/>
                      <a:pt x="6205" y="28697"/>
                    </a:cubicBezTo>
                    <a:cubicBezTo>
                      <a:pt x="6071" y="28663"/>
                      <a:pt x="6071" y="28497"/>
                      <a:pt x="6205" y="28497"/>
                    </a:cubicBezTo>
                    <a:cubicBezTo>
                      <a:pt x="6488" y="28480"/>
                      <a:pt x="6772" y="28472"/>
                      <a:pt x="7055" y="28472"/>
                    </a:cubicBezTo>
                    <a:close/>
                    <a:moveTo>
                      <a:pt x="17546" y="28472"/>
                    </a:moveTo>
                    <a:cubicBezTo>
                      <a:pt x="17838" y="28472"/>
                      <a:pt x="18130" y="28480"/>
                      <a:pt x="18413" y="28497"/>
                    </a:cubicBezTo>
                    <a:cubicBezTo>
                      <a:pt x="18547" y="28497"/>
                      <a:pt x="18547" y="28697"/>
                      <a:pt x="18413" y="28697"/>
                    </a:cubicBezTo>
                    <a:cubicBezTo>
                      <a:pt x="18224" y="28708"/>
                      <a:pt x="18032" y="28712"/>
                      <a:pt x="17838" y="28712"/>
                    </a:cubicBezTo>
                    <a:cubicBezTo>
                      <a:pt x="17450" y="28712"/>
                      <a:pt x="17057" y="28697"/>
                      <a:pt x="16679" y="28697"/>
                    </a:cubicBezTo>
                    <a:cubicBezTo>
                      <a:pt x="16545" y="28697"/>
                      <a:pt x="16545" y="28497"/>
                      <a:pt x="16679" y="28497"/>
                    </a:cubicBezTo>
                    <a:cubicBezTo>
                      <a:pt x="16962" y="28480"/>
                      <a:pt x="17254" y="28472"/>
                      <a:pt x="17546" y="28472"/>
                    </a:cubicBezTo>
                    <a:close/>
                    <a:moveTo>
                      <a:pt x="2769" y="28363"/>
                    </a:moveTo>
                    <a:cubicBezTo>
                      <a:pt x="3369" y="28463"/>
                      <a:pt x="3936" y="28530"/>
                      <a:pt x="4503" y="28697"/>
                    </a:cubicBezTo>
                    <a:cubicBezTo>
                      <a:pt x="4603" y="28730"/>
                      <a:pt x="4570" y="28897"/>
                      <a:pt x="4470" y="28897"/>
                    </a:cubicBezTo>
                    <a:cubicBezTo>
                      <a:pt x="3903" y="28830"/>
                      <a:pt x="3303" y="28697"/>
                      <a:pt x="2735" y="28597"/>
                    </a:cubicBezTo>
                    <a:cubicBezTo>
                      <a:pt x="2569" y="28563"/>
                      <a:pt x="2635" y="28363"/>
                      <a:pt x="2769" y="28363"/>
                    </a:cubicBezTo>
                    <a:close/>
                    <a:moveTo>
                      <a:pt x="3259" y="0"/>
                    </a:moveTo>
                    <a:cubicBezTo>
                      <a:pt x="3017" y="0"/>
                      <a:pt x="2776" y="3"/>
                      <a:pt x="2535" y="10"/>
                    </a:cubicBezTo>
                    <a:cubicBezTo>
                      <a:pt x="434" y="43"/>
                      <a:pt x="0" y="1411"/>
                      <a:pt x="134" y="3045"/>
                    </a:cubicBezTo>
                    <a:cubicBezTo>
                      <a:pt x="167" y="3379"/>
                      <a:pt x="234" y="3712"/>
                      <a:pt x="300" y="4046"/>
                    </a:cubicBezTo>
                    <a:cubicBezTo>
                      <a:pt x="334" y="4146"/>
                      <a:pt x="234" y="4246"/>
                      <a:pt x="134" y="4246"/>
                    </a:cubicBezTo>
                    <a:cubicBezTo>
                      <a:pt x="367" y="8315"/>
                      <a:pt x="367" y="12418"/>
                      <a:pt x="434" y="16488"/>
                    </a:cubicBezTo>
                    <a:cubicBezTo>
                      <a:pt x="501" y="18723"/>
                      <a:pt x="534" y="20925"/>
                      <a:pt x="567" y="23159"/>
                    </a:cubicBezTo>
                    <a:cubicBezTo>
                      <a:pt x="601" y="24360"/>
                      <a:pt x="601" y="25561"/>
                      <a:pt x="667" y="26729"/>
                    </a:cubicBezTo>
                    <a:cubicBezTo>
                      <a:pt x="734" y="28063"/>
                      <a:pt x="1001" y="28897"/>
                      <a:pt x="2435" y="29130"/>
                    </a:cubicBezTo>
                    <a:cubicBezTo>
                      <a:pt x="2823" y="29205"/>
                      <a:pt x="3244" y="29229"/>
                      <a:pt x="3672" y="29229"/>
                    </a:cubicBezTo>
                    <a:cubicBezTo>
                      <a:pt x="4387" y="29229"/>
                      <a:pt x="5125" y="29164"/>
                      <a:pt x="5771" y="29164"/>
                    </a:cubicBezTo>
                    <a:cubicBezTo>
                      <a:pt x="6872" y="29164"/>
                      <a:pt x="8006" y="29197"/>
                      <a:pt x="9107" y="29197"/>
                    </a:cubicBezTo>
                    <a:lnTo>
                      <a:pt x="15778" y="29230"/>
                    </a:lnTo>
                    <a:cubicBezTo>
                      <a:pt x="20015" y="29264"/>
                      <a:pt x="24284" y="29297"/>
                      <a:pt x="28521" y="29331"/>
                    </a:cubicBezTo>
                    <a:cubicBezTo>
                      <a:pt x="28568" y="29307"/>
                      <a:pt x="28632" y="29283"/>
                      <a:pt x="28689" y="29283"/>
                    </a:cubicBezTo>
                    <a:cubicBezTo>
                      <a:pt x="28712" y="29283"/>
                      <a:pt x="28735" y="29287"/>
                      <a:pt x="28754" y="29297"/>
                    </a:cubicBezTo>
                    <a:cubicBezTo>
                      <a:pt x="28787" y="29331"/>
                      <a:pt x="28821" y="29331"/>
                      <a:pt x="28821" y="29364"/>
                    </a:cubicBezTo>
                    <a:lnTo>
                      <a:pt x="29121" y="29364"/>
                    </a:lnTo>
                    <a:cubicBezTo>
                      <a:pt x="29221" y="29364"/>
                      <a:pt x="29288" y="29397"/>
                      <a:pt x="29355" y="29464"/>
                    </a:cubicBezTo>
                    <a:cubicBezTo>
                      <a:pt x="30289" y="29397"/>
                      <a:pt x="30088" y="26929"/>
                      <a:pt x="30088" y="26562"/>
                    </a:cubicBezTo>
                    <a:cubicBezTo>
                      <a:pt x="30088" y="26028"/>
                      <a:pt x="30055" y="25528"/>
                      <a:pt x="30055" y="25027"/>
                    </a:cubicBezTo>
                    <a:cubicBezTo>
                      <a:pt x="30022" y="23827"/>
                      <a:pt x="29988" y="22626"/>
                      <a:pt x="29955" y="21425"/>
                    </a:cubicBezTo>
                    <a:cubicBezTo>
                      <a:pt x="29888" y="19190"/>
                      <a:pt x="29855" y="16955"/>
                      <a:pt x="29788" y="14753"/>
                    </a:cubicBezTo>
                    <a:cubicBezTo>
                      <a:pt x="29721" y="12519"/>
                      <a:pt x="29655" y="10284"/>
                      <a:pt x="29621" y="8049"/>
                    </a:cubicBezTo>
                    <a:cubicBezTo>
                      <a:pt x="29555" y="5680"/>
                      <a:pt x="29321" y="3279"/>
                      <a:pt x="29455" y="910"/>
                    </a:cubicBezTo>
                    <a:cubicBezTo>
                      <a:pt x="29288" y="577"/>
                      <a:pt x="29021" y="310"/>
                      <a:pt x="28687" y="176"/>
                    </a:cubicBezTo>
                    <a:cubicBezTo>
                      <a:pt x="28687" y="176"/>
                      <a:pt x="28654" y="210"/>
                      <a:pt x="28621" y="210"/>
                    </a:cubicBezTo>
                    <a:cubicBezTo>
                      <a:pt x="27806" y="338"/>
                      <a:pt x="26959" y="380"/>
                      <a:pt x="26100" y="380"/>
                    </a:cubicBezTo>
                    <a:cubicBezTo>
                      <a:pt x="24495" y="380"/>
                      <a:pt x="22846" y="231"/>
                      <a:pt x="21282" y="210"/>
                    </a:cubicBezTo>
                    <a:cubicBezTo>
                      <a:pt x="18780" y="210"/>
                      <a:pt x="16245" y="176"/>
                      <a:pt x="13743" y="143"/>
                    </a:cubicBezTo>
                    <a:cubicBezTo>
                      <a:pt x="11208" y="110"/>
                      <a:pt x="8706" y="76"/>
                      <a:pt x="6171" y="43"/>
                    </a:cubicBezTo>
                    <a:cubicBezTo>
                      <a:pt x="5211" y="43"/>
                      <a:pt x="4229" y="0"/>
                      <a:pt x="3259" y="0"/>
                    </a:cubicBezTo>
                    <a:close/>
                  </a:path>
                </a:pathLst>
              </a:custGeom>
              <a:solidFill>
                <a:srgbClr val="8CF7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70"/>
              <p:cNvSpPr/>
              <p:nvPr/>
            </p:nvSpPr>
            <p:spPr>
              <a:xfrm>
                <a:off x="5159598" y="4203444"/>
                <a:ext cx="582535" cy="562564"/>
              </a:xfrm>
              <a:custGeom>
                <a:rect b="b" l="l" r="r" t="t"/>
                <a:pathLst>
                  <a:path extrusionOk="0" h="30282" w="31357">
                    <a:moveTo>
                      <a:pt x="29222" y="0"/>
                    </a:moveTo>
                    <a:lnTo>
                      <a:pt x="29188" y="467"/>
                    </a:lnTo>
                    <a:cubicBezTo>
                      <a:pt x="29489" y="601"/>
                      <a:pt x="29755" y="868"/>
                      <a:pt x="29956" y="1201"/>
                    </a:cubicBezTo>
                    <a:cubicBezTo>
                      <a:pt x="29822" y="3536"/>
                      <a:pt x="30022" y="5971"/>
                      <a:pt x="30089" y="8340"/>
                    </a:cubicBezTo>
                    <a:cubicBezTo>
                      <a:pt x="30156" y="10541"/>
                      <a:pt x="30222" y="12776"/>
                      <a:pt x="30256" y="15011"/>
                    </a:cubicBezTo>
                    <a:cubicBezTo>
                      <a:pt x="30323" y="17246"/>
                      <a:pt x="30389" y="19481"/>
                      <a:pt x="30456" y="21716"/>
                    </a:cubicBezTo>
                    <a:cubicBezTo>
                      <a:pt x="30489" y="22883"/>
                      <a:pt x="30523" y="24084"/>
                      <a:pt x="30556" y="25285"/>
                    </a:cubicBezTo>
                    <a:cubicBezTo>
                      <a:pt x="30556" y="25819"/>
                      <a:pt x="30556" y="26319"/>
                      <a:pt x="30589" y="26853"/>
                    </a:cubicBezTo>
                    <a:cubicBezTo>
                      <a:pt x="30589" y="27220"/>
                      <a:pt x="30790" y="29688"/>
                      <a:pt x="29822" y="29755"/>
                    </a:cubicBezTo>
                    <a:cubicBezTo>
                      <a:pt x="29789" y="29688"/>
                      <a:pt x="29722" y="29655"/>
                      <a:pt x="29622" y="29622"/>
                    </a:cubicBezTo>
                    <a:lnTo>
                      <a:pt x="29322" y="29622"/>
                    </a:lnTo>
                    <a:cubicBezTo>
                      <a:pt x="29322" y="29622"/>
                      <a:pt x="29288" y="29622"/>
                      <a:pt x="29255" y="29588"/>
                    </a:cubicBezTo>
                    <a:cubicBezTo>
                      <a:pt x="29236" y="29578"/>
                      <a:pt x="29213" y="29574"/>
                      <a:pt x="29190" y="29574"/>
                    </a:cubicBezTo>
                    <a:cubicBezTo>
                      <a:pt x="29133" y="29574"/>
                      <a:pt x="29069" y="29598"/>
                      <a:pt x="29022" y="29622"/>
                    </a:cubicBezTo>
                    <a:cubicBezTo>
                      <a:pt x="24785" y="29588"/>
                      <a:pt x="20516" y="29555"/>
                      <a:pt x="16279" y="29521"/>
                    </a:cubicBezTo>
                    <a:lnTo>
                      <a:pt x="9608" y="29488"/>
                    </a:lnTo>
                    <a:cubicBezTo>
                      <a:pt x="8507" y="29488"/>
                      <a:pt x="7373" y="29455"/>
                      <a:pt x="6272" y="29455"/>
                    </a:cubicBezTo>
                    <a:cubicBezTo>
                      <a:pt x="5626" y="29455"/>
                      <a:pt x="4888" y="29520"/>
                      <a:pt x="4173" y="29520"/>
                    </a:cubicBezTo>
                    <a:cubicBezTo>
                      <a:pt x="3745" y="29520"/>
                      <a:pt x="3324" y="29496"/>
                      <a:pt x="2936" y="29421"/>
                    </a:cubicBezTo>
                    <a:cubicBezTo>
                      <a:pt x="1502" y="29188"/>
                      <a:pt x="1235" y="28354"/>
                      <a:pt x="1135" y="27020"/>
                    </a:cubicBezTo>
                    <a:cubicBezTo>
                      <a:pt x="1102" y="25819"/>
                      <a:pt x="1102" y="24618"/>
                      <a:pt x="1068" y="23450"/>
                    </a:cubicBezTo>
                    <a:cubicBezTo>
                      <a:pt x="1035" y="21216"/>
                      <a:pt x="1002" y="19014"/>
                      <a:pt x="935" y="16779"/>
                    </a:cubicBezTo>
                    <a:cubicBezTo>
                      <a:pt x="835" y="12709"/>
                      <a:pt x="868" y="8606"/>
                      <a:pt x="635" y="4537"/>
                    </a:cubicBezTo>
                    <a:cubicBezTo>
                      <a:pt x="735" y="4537"/>
                      <a:pt x="835" y="4437"/>
                      <a:pt x="801" y="4337"/>
                    </a:cubicBezTo>
                    <a:cubicBezTo>
                      <a:pt x="735" y="3970"/>
                      <a:pt x="668" y="3670"/>
                      <a:pt x="635" y="3336"/>
                    </a:cubicBezTo>
                    <a:lnTo>
                      <a:pt x="234" y="3336"/>
                    </a:lnTo>
                    <a:cubicBezTo>
                      <a:pt x="168" y="3369"/>
                      <a:pt x="134" y="3403"/>
                      <a:pt x="134" y="3503"/>
                    </a:cubicBezTo>
                    <a:cubicBezTo>
                      <a:pt x="1" y="8440"/>
                      <a:pt x="268" y="13410"/>
                      <a:pt x="368" y="18347"/>
                    </a:cubicBezTo>
                    <a:cubicBezTo>
                      <a:pt x="434" y="20882"/>
                      <a:pt x="501" y="23450"/>
                      <a:pt x="535" y="26019"/>
                    </a:cubicBezTo>
                    <a:cubicBezTo>
                      <a:pt x="568" y="27186"/>
                      <a:pt x="401" y="28921"/>
                      <a:pt x="1502" y="29688"/>
                    </a:cubicBezTo>
                    <a:cubicBezTo>
                      <a:pt x="1927" y="29988"/>
                      <a:pt x="2446" y="30026"/>
                      <a:pt x="2961" y="30026"/>
                    </a:cubicBezTo>
                    <a:cubicBezTo>
                      <a:pt x="3132" y="30026"/>
                      <a:pt x="3303" y="30022"/>
                      <a:pt x="3470" y="30022"/>
                    </a:cubicBezTo>
                    <a:cubicBezTo>
                      <a:pt x="4671" y="30055"/>
                      <a:pt x="5838" y="30055"/>
                      <a:pt x="7039" y="30055"/>
                    </a:cubicBezTo>
                    <a:cubicBezTo>
                      <a:pt x="9608" y="30089"/>
                      <a:pt x="12176" y="30089"/>
                      <a:pt x="14745" y="30122"/>
                    </a:cubicBezTo>
                    <a:cubicBezTo>
                      <a:pt x="19648" y="30155"/>
                      <a:pt x="24585" y="30222"/>
                      <a:pt x="29489" y="30222"/>
                    </a:cubicBezTo>
                    <a:cubicBezTo>
                      <a:pt x="29595" y="30263"/>
                      <a:pt x="29699" y="30282"/>
                      <a:pt x="29801" y="30282"/>
                    </a:cubicBezTo>
                    <a:cubicBezTo>
                      <a:pt x="30534" y="30282"/>
                      <a:pt x="31135" y="29311"/>
                      <a:pt x="31223" y="28521"/>
                    </a:cubicBezTo>
                    <a:cubicBezTo>
                      <a:pt x="31357" y="27053"/>
                      <a:pt x="31156" y="25485"/>
                      <a:pt x="31123" y="24018"/>
                    </a:cubicBezTo>
                    <a:cubicBezTo>
                      <a:pt x="31090" y="22483"/>
                      <a:pt x="31056" y="20949"/>
                      <a:pt x="30990" y="19381"/>
                    </a:cubicBezTo>
                    <a:cubicBezTo>
                      <a:pt x="30923" y="16379"/>
                      <a:pt x="30823" y="13377"/>
                      <a:pt x="30756" y="10374"/>
                    </a:cubicBezTo>
                    <a:cubicBezTo>
                      <a:pt x="30689" y="7339"/>
                      <a:pt x="30790" y="4170"/>
                      <a:pt x="30489" y="1134"/>
                    </a:cubicBezTo>
                    <a:cubicBezTo>
                      <a:pt x="30456" y="1068"/>
                      <a:pt x="30456" y="1001"/>
                      <a:pt x="30423" y="968"/>
                    </a:cubicBezTo>
                    <a:cubicBezTo>
                      <a:pt x="30256" y="434"/>
                      <a:pt x="29755" y="67"/>
                      <a:pt x="292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70"/>
              <p:cNvSpPr/>
              <p:nvPr/>
            </p:nvSpPr>
            <p:spPr>
              <a:xfrm>
                <a:off x="5701429" y="4709885"/>
                <a:ext cx="23352" cy="28442"/>
              </a:xfrm>
              <a:custGeom>
                <a:rect b="b" l="l" r="r" t="t"/>
                <a:pathLst>
                  <a:path extrusionOk="0" h="1531" w="1257">
                    <a:moveTo>
                      <a:pt x="1102" y="1"/>
                    </a:moveTo>
                    <a:cubicBezTo>
                      <a:pt x="1040" y="1"/>
                      <a:pt x="973" y="42"/>
                      <a:pt x="956" y="126"/>
                    </a:cubicBezTo>
                    <a:cubicBezTo>
                      <a:pt x="923" y="659"/>
                      <a:pt x="623" y="1126"/>
                      <a:pt x="122" y="1326"/>
                    </a:cubicBezTo>
                    <a:cubicBezTo>
                      <a:pt x="1" y="1387"/>
                      <a:pt x="45" y="1531"/>
                      <a:pt x="130" y="1531"/>
                    </a:cubicBezTo>
                    <a:cubicBezTo>
                      <a:pt x="138" y="1531"/>
                      <a:pt x="147" y="1530"/>
                      <a:pt x="156" y="1527"/>
                    </a:cubicBezTo>
                    <a:cubicBezTo>
                      <a:pt x="790" y="1326"/>
                      <a:pt x="1257" y="793"/>
                      <a:pt x="1223" y="126"/>
                    </a:cubicBezTo>
                    <a:cubicBezTo>
                      <a:pt x="1223" y="42"/>
                      <a:pt x="1165" y="1"/>
                      <a:pt x="11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70"/>
              <p:cNvSpPr/>
              <p:nvPr/>
            </p:nvSpPr>
            <p:spPr>
              <a:xfrm>
                <a:off x="5708656" y="4650623"/>
                <a:ext cx="9382" cy="29724"/>
              </a:xfrm>
              <a:custGeom>
                <a:rect b="b" l="l" r="r" t="t"/>
                <a:pathLst>
                  <a:path extrusionOk="0" h="1600" w="505">
                    <a:moveTo>
                      <a:pt x="187" y="0"/>
                    </a:moveTo>
                    <a:cubicBezTo>
                      <a:pt x="139" y="0"/>
                      <a:pt x="85" y="43"/>
                      <a:pt x="67" y="113"/>
                    </a:cubicBezTo>
                    <a:cubicBezTo>
                      <a:pt x="0" y="580"/>
                      <a:pt x="100" y="1047"/>
                      <a:pt x="267" y="1514"/>
                    </a:cubicBezTo>
                    <a:cubicBezTo>
                      <a:pt x="282" y="1573"/>
                      <a:pt x="335" y="1599"/>
                      <a:pt x="384" y="1599"/>
                    </a:cubicBezTo>
                    <a:cubicBezTo>
                      <a:pt x="448" y="1599"/>
                      <a:pt x="505" y="1556"/>
                      <a:pt x="467" y="1481"/>
                    </a:cubicBezTo>
                    <a:cubicBezTo>
                      <a:pt x="334" y="1014"/>
                      <a:pt x="301" y="580"/>
                      <a:pt x="267" y="113"/>
                    </a:cubicBezTo>
                    <a:cubicBezTo>
                      <a:pt x="267" y="35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70"/>
              <p:cNvSpPr/>
              <p:nvPr/>
            </p:nvSpPr>
            <p:spPr>
              <a:xfrm>
                <a:off x="5706798" y="4587032"/>
                <a:ext cx="5592" cy="29148"/>
              </a:xfrm>
              <a:custGeom>
                <a:rect b="b" l="l" r="r" t="t"/>
                <a:pathLst>
                  <a:path extrusionOk="0" h="1569" w="301">
                    <a:moveTo>
                      <a:pt x="167" y="0"/>
                    </a:moveTo>
                    <a:cubicBezTo>
                      <a:pt x="117" y="0"/>
                      <a:pt x="67" y="34"/>
                      <a:pt x="67" y="101"/>
                    </a:cubicBezTo>
                    <a:cubicBezTo>
                      <a:pt x="0" y="534"/>
                      <a:pt x="34" y="1001"/>
                      <a:pt x="67" y="1468"/>
                    </a:cubicBezTo>
                    <a:cubicBezTo>
                      <a:pt x="67" y="1535"/>
                      <a:pt x="117" y="1568"/>
                      <a:pt x="167" y="1568"/>
                    </a:cubicBezTo>
                    <a:cubicBezTo>
                      <a:pt x="217" y="1568"/>
                      <a:pt x="267" y="1535"/>
                      <a:pt x="267" y="1468"/>
                    </a:cubicBezTo>
                    <a:cubicBezTo>
                      <a:pt x="267" y="1035"/>
                      <a:pt x="300" y="568"/>
                      <a:pt x="267" y="101"/>
                    </a:cubicBezTo>
                    <a:cubicBezTo>
                      <a:pt x="267" y="34"/>
                      <a:pt x="217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70"/>
              <p:cNvSpPr/>
              <p:nvPr/>
            </p:nvSpPr>
            <p:spPr>
              <a:xfrm>
                <a:off x="5704308" y="4526915"/>
                <a:ext cx="6837" cy="31619"/>
              </a:xfrm>
              <a:custGeom>
                <a:rect b="b" l="l" r="r" t="t"/>
                <a:pathLst>
                  <a:path extrusionOk="0" h="1702" w="368">
                    <a:moveTo>
                      <a:pt x="184" y="1"/>
                    </a:moveTo>
                    <a:cubicBezTo>
                      <a:pt x="126" y="1"/>
                      <a:pt x="68" y="34"/>
                      <a:pt x="68" y="101"/>
                    </a:cubicBezTo>
                    <a:cubicBezTo>
                      <a:pt x="1" y="601"/>
                      <a:pt x="68" y="1102"/>
                      <a:pt x="101" y="1602"/>
                    </a:cubicBezTo>
                    <a:cubicBezTo>
                      <a:pt x="101" y="1669"/>
                      <a:pt x="151" y="1702"/>
                      <a:pt x="201" y="1702"/>
                    </a:cubicBezTo>
                    <a:cubicBezTo>
                      <a:pt x="251" y="1702"/>
                      <a:pt x="301" y="1669"/>
                      <a:pt x="301" y="1602"/>
                    </a:cubicBezTo>
                    <a:cubicBezTo>
                      <a:pt x="301" y="1135"/>
                      <a:pt x="368" y="601"/>
                      <a:pt x="301" y="101"/>
                    </a:cubicBezTo>
                    <a:cubicBezTo>
                      <a:pt x="301" y="34"/>
                      <a:pt x="243" y="1"/>
                      <a:pt x="1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70"/>
              <p:cNvSpPr/>
              <p:nvPr/>
            </p:nvSpPr>
            <p:spPr>
              <a:xfrm>
                <a:off x="5702098" y="4459498"/>
                <a:ext cx="7803" cy="35725"/>
              </a:xfrm>
              <a:custGeom>
                <a:rect b="b" l="l" r="r" t="t"/>
                <a:pathLst>
                  <a:path extrusionOk="0" h="1923" w="420">
                    <a:moveTo>
                      <a:pt x="196" y="0"/>
                    </a:moveTo>
                    <a:cubicBezTo>
                      <a:pt x="143" y="0"/>
                      <a:pt x="86" y="36"/>
                      <a:pt x="86" y="94"/>
                    </a:cubicBezTo>
                    <a:cubicBezTo>
                      <a:pt x="53" y="694"/>
                      <a:pt x="86" y="1261"/>
                      <a:pt x="20" y="1829"/>
                    </a:cubicBezTo>
                    <a:cubicBezTo>
                      <a:pt x="0" y="1887"/>
                      <a:pt x="60" y="1922"/>
                      <a:pt x="120" y="1922"/>
                    </a:cubicBezTo>
                    <a:cubicBezTo>
                      <a:pt x="163" y="1922"/>
                      <a:pt x="206" y="1904"/>
                      <a:pt x="220" y="1862"/>
                    </a:cubicBezTo>
                    <a:cubicBezTo>
                      <a:pt x="353" y="1261"/>
                      <a:pt x="420" y="661"/>
                      <a:pt x="287" y="61"/>
                    </a:cubicBezTo>
                    <a:cubicBezTo>
                      <a:pt x="273" y="19"/>
                      <a:pt x="235" y="0"/>
                      <a:pt x="1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70"/>
              <p:cNvSpPr/>
              <p:nvPr/>
            </p:nvSpPr>
            <p:spPr>
              <a:xfrm>
                <a:off x="5699348" y="4271605"/>
                <a:ext cx="9326" cy="35037"/>
              </a:xfrm>
              <a:custGeom>
                <a:rect b="b" l="l" r="r" t="t"/>
                <a:pathLst>
                  <a:path extrusionOk="0" h="1886" w="502">
                    <a:moveTo>
                      <a:pt x="239" y="1"/>
                    </a:moveTo>
                    <a:cubicBezTo>
                      <a:pt x="168" y="1"/>
                      <a:pt x="101" y="34"/>
                      <a:pt x="101" y="101"/>
                    </a:cubicBezTo>
                    <a:cubicBezTo>
                      <a:pt x="1" y="634"/>
                      <a:pt x="68" y="1235"/>
                      <a:pt x="101" y="1735"/>
                    </a:cubicBezTo>
                    <a:cubicBezTo>
                      <a:pt x="101" y="1835"/>
                      <a:pt x="168" y="1885"/>
                      <a:pt x="239" y="1885"/>
                    </a:cubicBezTo>
                    <a:cubicBezTo>
                      <a:pt x="309" y="1885"/>
                      <a:pt x="385" y="1835"/>
                      <a:pt x="401" y="1735"/>
                    </a:cubicBezTo>
                    <a:cubicBezTo>
                      <a:pt x="401" y="1235"/>
                      <a:pt x="501" y="634"/>
                      <a:pt x="401" y="101"/>
                    </a:cubicBezTo>
                    <a:cubicBezTo>
                      <a:pt x="385" y="34"/>
                      <a:pt x="309" y="1"/>
                      <a:pt x="2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70"/>
              <p:cNvSpPr/>
              <p:nvPr/>
            </p:nvSpPr>
            <p:spPr>
              <a:xfrm>
                <a:off x="5698122" y="4341456"/>
                <a:ext cx="8694" cy="30746"/>
              </a:xfrm>
              <a:custGeom>
                <a:rect b="b" l="l" r="r" t="t"/>
                <a:pathLst>
                  <a:path extrusionOk="0" h="1655" w="468">
                    <a:moveTo>
                      <a:pt x="187" y="0"/>
                    </a:moveTo>
                    <a:cubicBezTo>
                      <a:pt x="127" y="0"/>
                      <a:pt x="67" y="52"/>
                      <a:pt x="67" y="143"/>
                    </a:cubicBezTo>
                    <a:cubicBezTo>
                      <a:pt x="0" y="610"/>
                      <a:pt x="100" y="1077"/>
                      <a:pt x="167" y="1544"/>
                    </a:cubicBezTo>
                    <a:cubicBezTo>
                      <a:pt x="182" y="1620"/>
                      <a:pt x="244" y="1654"/>
                      <a:pt x="309" y="1654"/>
                    </a:cubicBezTo>
                    <a:cubicBezTo>
                      <a:pt x="387" y="1654"/>
                      <a:pt x="467" y="1603"/>
                      <a:pt x="467" y="1511"/>
                    </a:cubicBezTo>
                    <a:cubicBezTo>
                      <a:pt x="434" y="1044"/>
                      <a:pt x="434" y="544"/>
                      <a:pt x="300" y="110"/>
                    </a:cubicBezTo>
                    <a:cubicBezTo>
                      <a:pt x="285" y="35"/>
                      <a:pt x="237" y="0"/>
                      <a:pt x="1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70"/>
              <p:cNvSpPr/>
              <p:nvPr/>
            </p:nvSpPr>
            <p:spPr>
              <a:xfrm>
                <a:off x="5698735" y="4398954"/>
                <a:ext cx="6837" cy="32548"/>
              </a:xfrm>
              <a:custGeom>
                <a:rect b="b" l="l" r="r" t="t"/>
                <a:pathLst>
                  <a:path extrusionOk="0" h="1752" w="368">
                    <a:moveTo>
                      <a:pt x="167" y="1"/>
                    </a:moveTo>
                    <a:cubicBezTo>
                      <a:pt x="101" y="1"/>
                      <a:pt x="34" y="51"/>
                      <a:pt x="34" y="151"/>
                    </a:cubicBezTo>
                    <a:cubicBezTo>
                      <a:pt x="1" y="618"/>
                      <a:pt x="34" y="1151"/>
                      <a:pt x="67" y="1652"/>
                    </a:cubicBezTo>
                    <a:cubicBezTo>
                      <a:pt x="67" y="1718"/>
                      <a:pt x="117" y="1752"/>
                      <a:pt x="167" y="1752"/>
                    </a:cubicBezTo>
                    <a:cubicBezTo>
                      <a:pt x="217" y="1752"/>
                      <a:pt x="267" y="1718"/>
                      <a:pt x="267" y="1652"/>
                    </a:cubicBezTo>
                    <a:cubicBezTo>
                      <a:pt x="301" y="1151"/>
                      <a:pt x="368" y="651"/>
                      <a:pt x="301" y="151"/>
                    </a:cubicBezTo>
                    <a:cubicBezTo>
                      <a:pt x="301" y="51"/>
                      <a:pt x="234" y="1"/>
                      <a:pt x="1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70"/>
              <p:cNvSpPr/>
              <p:nvPr/>
            </p:nvSpPr>
            <p:spPr>
              <a:xfrm>
                <a:off x="5674807" y="4226294"/>
                <a:ext cx="31043" cy="15215"/>
              </a:xfrm>
              <a:custGeom>
                <a:rect b="b" l="l" r="r" t="t"/>
                <a:pathLst>
                  <a:path extrusionOk="0" h="819" w="1671">
                    <a:moveTo>
                      <a:pt x="158" y="1"/>
                    </a:moveTo>
                    <a:cubicBezTo>
                      <a:pt x="46" y="1"/>
                      <a:pt x="0" y="174"/>
                      <a:pt x="154" y="205"/>
                    </a:cubicBezTo>
                    <a:cubicBezTo>
                      <a:pt x="355" y="271"/>
                      <a:pt x="588" y="371"/>
                      <a:pt x="788" y="472"/>
                    </a:cubicBezTo>
                    <a:cubicBezTo>
                      <a:pt x="988" y="572"/>
                      <a:pt x="1189" y="705"/>
                      <a:pt x="1389" y="805"/>
                    </a:cubicBezTo>
                    <a:cubicBezTo>
                      <a:pt x="1407" y="814"/>
                      <a:pt x="1426" y="818"/>
                      <a:pt x="1444" y="818"/>
                    </a:cubicBezTo>
                    <a:cubicBezTo>
                      <a:pt x="1562" y="818"/>
                      <a:pt x="1671" y="653"/>
                      <a:pt x="1555" y="538"/>
                    </a:cubicBezTo>
                    <a:cubicBezTo>
                      <a:pt x="1222" y="205"/>
                      <a:pt x="655" y="71"/>
                      <a:pt x="188" y="5"/>
                    </a:cubicBezTo>
                    <a:cubicBezTo>
                      <a:pt x="178" y="2"/>
                      <a:pt x="168" y="1"/>
                      <a:pt x="15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70"/>
              <p:cNvSpPr/>
              <p:nvPr/>
            </p:nvSpPr>
            <p:spPr>
              <a:xfrm>
                <a:off x="5158371" y="4196533"/>
                <a:ext cx="544098" cy="68904"/>
              </a:xfrm>
              <a:custGeom>
                <a:rect b="b" l="l" r="r" t="t"/>
                <a:pathLst>
                  <a:path extrusionOk="0" h="3709" w="29288">
                    <a:moveTo>
                      <a:pt x="3567" y="0"/>
                    </a:moveTo>
                    <a:cubicBezTo>
                      <a:pt x="3026" y="0"/>
                      <a:pt x="2495" y="32"/>
                      <a:pt x="2002" y="139"/>
                    </a:cubicBezTo>
                    <a:cubicBezTo>
                      <a:pt x="167" y="539"/>
                      <a:pt x="0" y="2207"/>
                      <a:pt x="300" y="3708"/>
                    </a:cubicBezTo>
                    <a:lnTo>
                      <a:pt x="701" y="3708"/>
                    </a:lnTo>
                    <a:cubicBezTo>
                      <a:pt x="567" y="2074"/>
                      <a:pt x="967" y="706"/>
                      <a:pt x="3102" y="673"/>
                    </a:cubicBezTo>
                    <a:cubicBezTo>
                      <a:pt x="3343" y="666"/>
                      <a:pt x="3584" y="663"/>
                      <a:pt x="3826" y="663"/>
                    </a:cubicBezTo>
                    <a:cubicBezTo>
                      <a:pt x="4796" y="663"/>
                      <a:pt x="5778" y="706"/>
                      <a:pt x="6738" y="706"/>
                    </a:cubicBezTo>
                    <a:cubicBezTo>
                      <a:pt x="9273" y="739"/>
                      <a:pt x="11775" y="773"/>
                      <a:pt x="14310" y="806"/>
                    </a:cubicBezTo>
                    <a:cubicBezTo>
                      <a:pt x="16812" y="839"/>
                      <a:pt x="19347" y="839"/>
                      <a:pt x="21849" y="873"/>
                    </a:cubicBezTo>
                    <a:cubicBezTo>
                      <a:pt x="23391" y="894"/>
                      <a:pt x="25047" y="1043"/>
                      <a:pt x="26659" y="1043"/>
                    </a:cubicBezTo>
                    <a:cubicBezTo>
                      <a:pt x="27522" y="1043"/>
                      <a:pt x="28373" y="1001"/>
                      <a:pt x="29188" y="873"/>
                    </a:cubicBezTo>
                    <a:cubicBezTo>
                      <a:pt x="29221" y="839"/>
                      <a:pt x="29221" y="839"/>
                      <a:pt x="29254" y="839"/>
                    </a:cubicBezTo>
                    <a:lnTo>
                      <a:pt x="29288" y="372"/>
                    </a:lnTo>
                    <a:cubicBezTo>
                      <a:pt x="29154" y="372"/>
                      <a:pt x="28988" y="372"/>
                      <a:pt x="28821" y="406"/>
                    </a:cubicBezTo>
                    <a:cubicBezTo>
                      <a:pt x="28187" y="306"/>
                      <a:pt x="27545" y="281"/>
                      <a:pt x="26903" y="281"/>
                    </a:cubicBezTo>
                    <a:cubicBezTo>
                      <a:pt x="26261" y="281"/>
                      <a:pt x="25618" y="306"/>
                      <a:pt x="24985" y="306"/>
                    </a:cubicBezTo>
                    <a:cubicBezTo>
                      <a:pt x="23417" y="272"/>
                      <a:pt x="21849" y="272"/>
                      <a:pt x="20281" y="239"/>
                    </a:cubicBezTo>
                    <a:cubicBezTo>
                      <a:pt x="17079" y="206"/>
                      <a:pt x="13843" y="172"/>
                      <a:pt x="10641" y="139"/>
                    </a:cubicBezTo>
                    <a:cubicBezTo>
                      <a:pt x="9073" y="105"/>
                      <a:pt x="7505" y="105"/>
                      <a:pt x="5971" y="72"/>
                    </a:cubicBezTo>
                    <a:cubicBezTo>
                      <a:pt x="5211" y="72"/>
                      <a:pt x="4378" y="0"/>
                      <a:pt x="35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70"/>
              <p:cNvSpPr/>
              <p:nvPr/>
            </p:nvSpPr>
            <p:spPr>
              <a:xfrm>
                <a:off x="5653072" y="4733832"/>
                <a:ext cx="27532" cy="7598"/>
              </a:xfrm>
              <a:custGeom>
                <a:rect b="b" l="l" r="r" t="t"/>
                <a:pathLst>
                  <a:path extrusionOk="0" h="409" w="1482">
                    <a:moveTo>
                      <a:pt x="1320" y="0"/>
                    </a:moveTo>
                    <a:cubicBezTo>
                      <a:pt x="1311" y="0"/>
                      <a:pt x="1301" y="2"/>
                      <a:pt x="1291" y="4"/>
                    </a:cubicBezTo>
                    <a:cubicBezTo>
                      <a:pt x="924" y="37"/>
                      <a:pt x="524" y="138"/>
                      <a:pt x="124" y="204"/>
                    </a:cubicBezTo>
                    <a:cubicBezTo>
                      <a:pt x="0" y="235"/>
                      <a:pt x="48" y="408"/>
                      <a:pt x="161" y="408"/>
                    </a:cubicBezTo>
                    <a:cubicBezTo>
                      <a:pt x="170" y="408"/>
                      <a:pt x="180" y="407"/>
                      <a:pt x="190" y="404"/>
                    </a:cubicBezTo>
                    <a:cubicBezTo>
                      <a:pt x="591" y="338"/>
                      <a:pt x="958" y="271"/>
                      <a:pt x="1358" y="204"/>
                    </a:cubicBezTo>
                    <a:cubicBezTo>
                      <a:pt x="1481" y="173"/>
                      <a:pt x="1434" y="0"/>
                      <a:pt x="1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70"/>
              <p:cNvSpPr/>
              <p:nvPr/>
            </p:nvSpPr>
            <p:spPr>
              <a:xfrm>
                <a:off x="5610734" y="4223341"/>
                <a:ext cx="37211" cy="6409"/>
              </a:xfrm>
              <a:custGeom>
                <a:rect b="b" l="l" r="r" t="t"/>
                <a:pathLst>
                  <a:path extrusionOk="0" h="345" w="2003">
                    <a:moveTo>
                      <a:pt x="1268" y="0"/>
                    </a:moveTo>
                    <a:cubicBezTo>
                      <a:pt x="913" y="0"/>
                      <a:pt x="557" y="30"/>
                      <a:pt x="201" y="30"/>
                    </a:cubicBezTo>
                    <a:cubicBezTo>
                      <a:pt x="1" y="30"/>
                      <a:pt x="1" y="297"/>
                      <a:pt x="201" y="297"/>
                    </a:cubicBezTo>
                    <a:cubicBezTo>
                      <a:pt x="578" y="321"/>
                      <a:pt x="956" y="344"/>
                      <a:pt x="1333" y="344"/>
                    </a:cubicBezTo>
                    <a:cubicBezTo>
                      <a:pt x="1490" y="344"/>
                      <a:pt x="1646" y="340"/>
                      <a:pt x="1802" y="330"/>
                    </a:cubicBezTo>
                    <a:cubicBezTo>
                      <a:pt x="2002" y="297"/>
                      <a:pt x="2002" y="30"/>
                      <a:pt x="1802" y="30"/>
                    </a:cubicBezTo>
                    <a:cubicBezTo>
                      <a:pt x="1624" y="8"/>
                      <a:pt x="1446" y="0"/>
                      <a:pt x="12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70"/>
              <p:cNvSpPr/>
              <p:nvPr/>
            </p:nvSpPr>
            <p:spPr>
              <a:xfrm>
                <a:off x="5591116" y="4733274"/>
                <a:ext cx="32028" cy="6892"/>
              </a:xfrm>
              <a:custGeom>
                <a:rect b="b" l="l" r="r" t="t"/>
                <a:pathLst>
                  <a:path extrusionOk="0" h="371" w="1724">
                    <a:moveTo>
                      <a:pt x="1100" y="1"/>
                    </a:moveTo>
                    <a:cubicBezTo>
                      <a:pt x="779" y="1"/>
                      <a:pt x="468" y="45"/>
                      <a:pt x="156" y="134"/>
                    </a:cubicBezTo>
                    <a:cubicBezTo>
                      <a:pt x="0" y="165"/>
                      <a:pt x="48" y="371"/>
                      <a:pt x="164" y="371"/>
                    </a:cubicBezTo>
                    <a:cubicBezTo>
                      <a:pt x="172" y="371"/>
                      <a:pt x="181" y="370"/>
                      <a:pt x="190" y="368"/>
                    </a:cubicBezTo>
                    <a:cubicBezTo>
                      <a:pt x="540" y="293"/>
                      <a:pt x="890" y="255"/>
                      <a:pt x="1226" y="255"/>
                    </a:cubicBezTo>
                    <a:cubicBezTo>
                      <a:pt x="1338" y="255"/>
                      <a:pt x="1449" y="259"/>
                      <a:pt x="1557" y="268"/>
                    </a:cubicBezTo>
                    <a:cubicBezTo>
                      <a:pt x="1691" y="268"/>
                      <a:pt x="1724" y="67"/>
                      <a:pt x="1591" y="34"/>
                    </a:cubicBezTo>
                    <a:cubicBezTo>
                      <a:pt x="1424" y="12"/>
                      <a:pt x="1261" y="1"/>
                      <a:pt x="11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70"/>
              <p:cNvSpPr/>
              <p:nvPr/>
            </p:nvSpPr>
            <p:spPr>
              <a:xfrm>
                <a:off x="5547533" y="4223266"/>
                <a:ext cx="37824" cy="6223"/>
              </a:xfrm>
              <a:custGeom>
                <a:rect b="b" l="l" r="r" t="t"/>
                <a:pathLst>
                  <a:path extrusionOk="0" h="335" w="2036">
                    <a:moveTo>
                      <a:pt x="167" y="1"/>
                    </a:moveTo>
                    <a:cubicBezTo>
                      <a:pt x="34" y="1"/>
                      <a:pt x="0" y="201"/>
                      <a:pt x="134" y="201"/>
                    </a:cubicBezTo>
                    <a:cubicBezTo>
                      <a:pt x="512" y="290"/>
                      <a:pt x="905" y="334"/>
                      <a:pt x="1303" y="334"/>
                    </a:cubicBezTo>
                    <a:cubicBezTo>
                      <a:pt x="1502" y="334"/>
                      <a:pt x="1702" y="323"/>
                      <a:pt x="1902" y="301"/>
                    </a:cubicBezTo>
                    <a:cubicBezTo>
                      <a:pt x="2035" y="268"/>
                      <a:pt x="2002" y="34"/>
                      <a:pt x="1868" y="34"/>
                    </a:cubicBezTo>
                    <a:cubicBezTo>
                      <a:pt x="1634" y="48"/>
                      <a:pt x="1399" y="56"/>
                      <a:pt x="1164" y="56"/>
                    </a:cubicBezTo>
                    <a:cubicBezTo>
                      <a:pt x="832" y="56"/>
                      <a:pt x="499" y="40"/>
                      <a:pt x="1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70"/>
              <p:cNvSpPr/>
              <p:nvPr/>
            </p:nvSpPr>
            <p:spPr>
              <a:xfrm>
                <a:off x="5539638" y="4733126"/>
                <a:ext cx="30058" cy="7041"/>
              </a:xfrm>
              <a:custGeom>
                <a:rect b="b" l="l" r="r" t="t"/>
                <a:pathLst>
                  <a:path extrusionOk="0" h="379" w="1618">
                    <a:moveTo>
                      <a:pt x="657" y="0"/>
                    </a:moveTo>
                    <a:cubicBezTo>
                      <a:pt x="482" y="0"/>
                      <a:pt x="306" y="16"/>
                      <a:pt x="125" y="42"/>
                    </a:cubicBezTo>
                    <a:cubicBezTo>
                      <a:pt x="1" y="73"/>
                      <a:pt x="21" y="279"/>
                      <a:pt x="133" y="279"/>
                    </a:cubicBezTo>
                    <a:cubicBezTo>
                      <a:pt x="141" y="279"/>
                      <a:pt x="150" y="278"/>
                      <a:pt x="159" y="276"/>
                    </a:cubicBezTo>
                    <a:cubicBezTo>
                      <a:pt x="267" y="267"/>
                      <a:pt x="373" y="263"/>
                      <a:pt x="479" y="263"/>
                    </a:cubicBezTo>
                    <a:cubicBezTo>
                      <a:pt x="794" y="263"/>
                      <a:pt x="1101" y="301"/>
                      <a:pt x="1426" y="376"/>
                    </a:cubicBezTo>
                    <a:cubicBezTo>
                      <a:pt x="1435" y="378"/>
                      <a:pt x="1444" y="379"/>
                      <a:pt x="1452" y="379"/>
                    </a:cubicBezTo>
                    <a:cubicBezTo>
                      <a:pt x="1568" y="379"/>
                      <a:pt x="1617" y="173"/>
                      <a:pt x="1493" y="142"/>
                    </a:cubicBezTo>
                    <a:cubicBezTo>
                      <a:pt x="1207" y="40"/>
                      <a:pt x="933" y="0"/>
                      <a:pt x="6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70"/>
              <p:cNvSpPr/>
              <p:nvPr/>
            </p:nvSpPr>
            <p:spPr>
              <a:xfrm>
                <a:off x="5475787" y="4226127"/>
                <a:ext cx="37675" cy="7134"/>
              </a:xfrm>
              <a:custGeom>
                <a:rect b="b" l="l" r="r" t="t"/>
                <a:pathLst>
                  <a:path extrusionOk="0" h="384" w="2028">
                    <a:moveTo>
                      <a:pt x="976" y="1"/>
                    </a:moveTo>
                    <a:cubicBezTo>
                      <a:pt x="693" y="1"/>
                      <a:pt x="410" y="33"/>
                      <a:pt x="126" y="80"/>
                    </a:cubicBezTo>
                    <a:cubicBezTo>
                      <a:pt x="1" y="80"/>
                      <a:pt x="23" y="317"/>
                      <a:pt x="137" y="317"/>
                    </a:cubicBezTo>
                    <a:cubicBezTo>
                      <a:pt x="144" y="317"/>
                      <a:pt x="152" y="316"/>
                      <a:pt x="160" y="314"/>
                    </a:cubicBezTo>
                    <a:cubicBezTo>
                      <a:pt x="304" y="298"/>
                      <a:pt x="445" y="291"/>
                      <a:pt x="583" y="291"/>
                    </a:cubicBezTo>
                    <a:cubicBezTo>
                      <a:pt x="1021" y="291"/>
                      <a:pt x="1438" y="355"/>
                      <a:pt x="1894" y="380"/>
                    </a:cubicBezTo>
                    <a:cubicBezTo>
                      <a:pt x="1903" y="383"/>
                      <a:pt x="1911" y="384"/>
                      <a:pt x="1919" y="384"/>
                    </a:cubicBezTo>
                    <a:cubicBezTo>
                      <a:pt x="2027" y="384"/>
                      <a:pt x="2021" y="178"/>
                      <a:pt x="1928" y="147"/>
                    </a:cubicBezTo>
                    <a:cubicBezTo>
                      <a:pt x="1611" y="41"/>
                      <a:pt x="1293" y="1"/>
                      <a:pt x="9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70"/>
              <p:cNvSpPr/>
              <p:nvPr/>
            </p:nvSpPr>
            <p:spPr>
              <a:xfrm>
                <a:off x="5476270" y="4737621"/>
                <a:ext cx="37192" cy="4626"/>
              </a:xfrm>
              <a:custGeom>
                <a:rect b="b" l="l" r="r" t="t"/>
                <a:pathLst>
                  <a:path extrusionOk="0" h="249" w="2002">
                    <a:moveTo>
                      <a:pt x="134" y="0"/>
                    </a:moveTo>
                    <a:cubicBezTo>
                      <a:pt x="0" y="34"/>
                      <a:pt x="0" y="234"/>
                      <a:pt x="134" y="234"/>
                    </a:cubicBezTo>
                    <a:cubicBezTo>
                      <a:pt x="512" y="234"/>
                      <a:pt x="905" y="249"/>
                      <a:pt x="1293" y="249"/>
                    </a:cubicBezTo>
                    <a:cubicBezTo>
                      <a:pt x="1487" y="249"/>
                      <a:pt x="1679" y="245"/>
                      <a:pt x="1868" y="234"/>
                    </a:cubicBezTo>
                    <a:cubicBezTo>
                      <a:pt x="2002" y="234"/>
                      <a:pt x="2002" y="34"/>
                      <a:pt x="18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70"/>
              <p:cNvSpPr/>
              <p:nvPr/>
            </p:nvSpPr>
            <p:spPr>
              <a:xfrm>
                <a:off x="5413050" y="4735559"/>
                <a:ext cx="36579" cy="5796"/>
              </a:xfrm>
              <a:custGeom>
                <a:rect b="b" l="l" r="r" t="t"/>
                <a:pathLst>
                  <a:path extrusionOk="0" h="312" w="1969">
                    <a:moveTo>
                      <a:pt x="841" y="1"/>
                    </a:moveTo>
                    <a:cubicBezTo>
                      <a:pt x="604" y="1"/>
                      <a:pt x="369" y="17"/>
                      <a:pt x="134" y="45"/>
                    </a:cubicBezTo>
                    <a:cubicBezTo>
                      <a:pt x="1" y="45"/>
                      <a:pt x="1" y="245"/>
                      <a:pt x="134" y="245"/>
                    </a:cubicBezTo>
                    <a:cubicBezTo>
                      <a:pt x="286" y="236"/>
                      <a:pt x="438" y="232"/>
                      <a:pt x="590" y="232"/>
                    </a:cubicBezTo>
                    <a:cubicBezTo>
                      <a:pt x="1005" y="232"/>
                      <a:pt x="1420" y="263"/>
                      <a:pt x="1836" y="311"/>
                    </a:cubicBezTo>
                    <a:cubicBezTo>
                      <a:pt x="1936" y="311"/>
                      <a:pt x="1969" y="145"/>
                      <a:pt x="1869" y="111"/>
                    </a:cubicBezTo>
                    <a:cubicBezTo>
                      <a:pt x="1517" y="33"/>
                      <a:pt x="1177" y="1"/>
                      <a:pt x="8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70"/>
              <p:cNvSpPr/>
              <p:nvPr/>
            </p:nvSpPr>
            <p:spPr>
              <a:xfrm>
                <a:off x="5414908" y="4221799"/>
                <a:ext cx="34721" cy="5833"/>
              </a:xfrm>
              <a:custGeom>
                <a:rect b="b" l="l" r="r" t="t"/>
                <a:pathLst>
                  <a:path extrusionOk="0" h="314" w="1869">
                    <a:moveTo>
                      <a:pt x="887" y="0"/>
                    </a:moveTo>
                    <a:cubicBezTo>
                      <a:pt x="620" y="0"/>
                      <a:pt x="353" y="33"/>
                      <a:pt x="101" y="80"/>
                    </a:cubicBezTo>
                    <a:cubicBezTo>
                      <a:pt x="1" y="80"/>
                      <a:pt x="34" y="247"/>
                      <a:pt x="134" y="247"/>
                    </a:cubicBezTo>
                    <a:cubicBezTo>
                      <a:pt x="211" y="242"/>
                      <a:pt x="287" y="240"/>
                      <a:pt x="363" y="240"/>
                    </a:cubicBezTo>
                    <a:cubicBezTo>
                      <a:pt x="821" y="240"/>
                      <a:pt x="1278" y="313"/>
                      <a:pt x="1736" y="313"/>
                    </a:cubicBezTo>
                    <a:cubicBezTo>
                      <a:pt x="1836" y="313"/>
                      <a:pt x="1869" y="180"/>
                      <a:pt x="1769" y="146"/>
                    </a:cubicBezTo>
                    <a:cubicBezTo>
                      <a:pt x="1487" y="41"/>
                      <a:pt x="1186" y="0"/>
                      <a:pt x="8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70"/>
              <p:cNvSpPr/>
              <p:nvPr/>
            </p:nvSpPr>
            <p:spPr>
              <a:xfrm>
                <a:off x="5356259" y="4218250"/>
                <a:ext cx="36375" cy="7115"/>
              </a:xfrm>
              <a:custGeom>
                <a:rect b="b" l="l" r="r" t="t"/>
                <a:pathLst>
                  <a:path extrusionOk="0" h="383" w="1958">
                    <a:moveTo>
                      <a:pt x="191" y="1"/>
                    </a:moveTo>
                    <a:cubicBezTo>
                      <a:pt x="48" y="1"/>
                      <a:pt x="0" y="206"/>
                      <a:pt x="156" y="237"/>
                    </a:cubicBezTo>
                    <a:cubicBezTo>
                      <a:pt x="564" y="339"/>
                      <a:pt x="971" y="383"/>
                      <a:pt x="1394" y="383"/>
                    </a:cubicBezTo>
                    <a:cubicBezTo>
                      <a:pt x="1524" y="383"/>
                      <a:pt x="1656" y="379"/>
                      <a:pt x="1790" y="371"/>
                    </a:cubicBezTo>
                    <a:cubicBezTo>
                      <a:pt x="1957" y="337"/>
                      <a:pt x="1957" y="104"/>
                      <a:pt x="1790" y="104"/>
                    </a:cubicBezTo>
                    <a:cubicBezTo>
                      <a:pt x="1257" y="104"/>
                      <a:pt x="723" y="104"/>
                      <a:pt x="223" y="4"/>
                    </a:cubicBezTo>
                    <a:cubicBezTo>
                      <a:pt x="212" y="2"/>
                      <a:pt x="201" y="1"/>
                      <a:pt x="1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70"/>
              <p:cNvSpPr/>
              <p:nvPr/>
            </p:nvSpPr>
            <p:spPr>
              <a:xfrm>
                <a:off x="5350463" y="4733442"/>
                <a:ext cx="33495" cy="5090"/>
              </a:xfrm>
              <a:custGeom>
                <a:rect b="b" l="l" r="r" t="t"/>
                <a:pathLst>
                  <a:path extrusionOk="0" h="274" w="1803">
                    <a:moveTo>
                      <a:pt x="918" y="0"/>
                    </a:moveTo>
                    <a:cubicBezTo>
                      <a:pt x="668" y="0"/>
                      <a:pt x="418" y="8"/>
                      <a:pt x="168" y="25"/>
                    </a:cubicBezTo>
                    <a:cubicBezTo>
                      <a:pt x="1" y="25"/>
                      <a:pt x="1" y="259"/>
                      <a:pt x="168" y="259"/>
                    </a:cubicBezTo>
                    <a:cubicBezTo>
                      <a:pt x="334" y="270"/>
                      <a:pt x="501" y="273"/>
                      <a:pt x="668" y="273"/>
                    </a:cubicBezTo>
                    <a:cubicBezTo>
                      <a:pt x="1002" y="273"/>
                      <a:pt x="1335" y="259"/>
                      <a:pt x="1669" y="259"/>
                    </a:cubicBezTo>
                    <a:cubicBezTo>
                      <a:pt x="1802" y="225"/>
                      <a:pt x="1802" y="25"/>
                      <a:pt x="1669" y="25"/>
                    </a:cubicBezTo>
                    <a:cubicBezTo>
                      <a:pt x="1419" y="8"/>
                      <a:pt x="1168" y="0"/>
                      <a:pt x="9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70"/>
              <p:cNvSpPr/>
              <p:nvPr/>
            </p:nvSpPr>
            <p:spPr>
              <a:xfrm>
                <a:off x="5304632" y="4216393"/>
                <a:ext cx="27885" cy="6892"/>
              </a:xfrm>
              <a:custGeom>
                <a:rect b="b" l="l" r="r" t="t"/>
                <a:pathLst>
                  <a:path extrusionOk="0" h="371" w="1501">
                    <a:moveTo>
                      <a:pt x="139" y="1"/>
                    </a:moveTo>
                    <a:cubicBezTo>
                      <a:pt x="0" y="1"/>
                      <a:pt x="9" y="237"/>
                      <a:pt x="166" y="237"/>
                    </a:cubicBezTo>
                    <a:cubicBezTo>
                      <a:pt x="566" y="304"/>
                      <a:pt x="967" y="371"/>
                      <a:pt x="1334" y="371"/>
                    </a:cubicBezTo>
                    <a:cubicBezTo>
                      <a:pt x="1467" y="371"/>
                      <a:pt x="1500" y="137"/>
                      <a:pt x="1367" y="137"/>
                    </a:cubicBezTo>
                    <a:cubicBezTo>
                      <a:pt x="967" y="37"/>
                      <a:pt x="566" y="4"/>
                      <a:pt x="166" y="4"/>
                    </a:cubicBezTo>
                    <a:cubicBezTo>
                      <a:pt x="156" y="2"/>
                      <a:pt x="147" y="1"/>
                      <a:pt x="13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70"/>
              <p:cNvSpPr/>
              <p:nvPr/>
            </p:nvSpPr>
            <p:spPr>
              <a:xfrm>
                <a:off x="5281689" y="4737770"/>
                <a:ext cx="36579" cy="4459"/>
              </a:xfrm>
              <a:custGeom>
                <a:rect b="b" l="l" r="r" t="t"/>
                <a:pathLst>
                  <a:path extrusionOk="0" h="240" w="1969">
                    <a:moveTo>
                      <a:pt x="984" y="1"/>
                    </a:moveTo>
                    <a:cubicBezTo>
                      <a:pt x="701" y="1"/>
                      <a:pt x="417" y="9"/>
                      <a:pt x="134" y="26"/>
                    </a:cubicBezTo>
                    <a:cubicBezTo>
                      <a:pt x="0" y="26"/>
                      <a:pt x="0" y="192"/>
                      <a:pt x="134" y="192"/>
                    </a:cubicBezTo>
                    <a:cubicBezTo>
                      <a:pt x="535" y="216"/>
                      <a:pt x="936" y="240"/>
                      <a:pt x="1337" y="240"/>
                    </a:cubicBezTo>
                    <a:cubicBezTo>
                      <a:pt x="1503" y="240"/>
                      <a:pt x="1669" y="236"/>
                      <a:pt x="1835" y="226"/>
                    </a:cubicBezTo>
                    <a:cubicBezTo>
                      <a:pt x="1968" y="226"/>
                      <a:pt x="1968" y="26"/>
                      <a:pt x="1835" y="26"/>
                    </a:cubicBezTo>
                    <a:cubicBezTo>
                      <a:pt x="1551" y="9"/>
                      <a:pt x="1268" y="1"/>
                      <a:pt x="9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70"/>
              <p:cNvSpPr/>
              <p:nvPr/>
            </p:nvSpPr>
            <p:spPr>
              <a:xfrm>
                <a:off x="5239537" y="4220164"/>
                <a:ext cx="39682" cy="6837"/>
              </a:xfrm>
              <a:custGeom>
                <a:rect b="b" l="l" r="r" t="t"/>
                <a:pathLst>
                  <a:path extrusionOk="0" h="368" w="2136">
                    <a:moveTo>
                      <a:pt x="134" y="1"/>
                    </a:moveTo>
                    <a:cubicBezTo>
                      <a:pt x="1" y="1"/>
                      <a:pt x="1" y="234"/>
                      <a:pt x="134" y="234"/>
                    </a:cubicBezTo>
                    <a:cubicBezTo>
                      <a:pt x="735" y="301"/>
                      <a:pt x="1335" y="368"/>
                      <a:pt x="1969" y="368"/>
                    </a:cubicBezTo>
                    <a:cubicBezTo>
                      <a:pt x="2136" y="368"/>
                      <a:pt x="2102" y="134"/>
                      <a:pt x="1969" y="134"/>
                    </a:cubicBezTo>
                    <a:cubicBezTo>
                      <a:pt x="1369" y="68"/>
                      <a:pt x="735" y="34"/>
                      <a:pt x="1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70"/>
              <p:cNvSpPr/>
              <p:nvPr/>
            </p:nvSpPr>
            <p:spPr>
              <a:xfrm>
                <a:off x="5216612" y="4735764"/>
                <a:ext cx="37824" cy="9920"/>
              </a:xfrm>
              <a:custGeom>
                <a:rect b="b" l="l" r="r" t="t"/>
                <a:pathLst>
                  <a:path extrusionOk="0" h="534" w="2036">
                    <a:moveTo>
                      <a:pt x="234" y="0"/>
                    </a:moveTo>
                    <a:cubicBezTo>
                      <a:pt x="67" y="0"/>
                      <a:pt x="1" y="200"/>
                      <a:pt x="167" y="234"/>
                    </a:cubicBezTo>
                    <a:cubicBezTo>
                      <a:pt x="735" y="334"/>
                      <a:pt x="1335" y="467"/>
                      <a:pt x="1902" y="534"/>
                    </a:cubicBezTo>
                    <a:cubicBezTo>
                      <a:pt x="2035" y="534"/>
                      <a:pt x="2035" y="367"/>
                      <a:pt x="1935" y="334"/>
                    </a:cubicBezTo>
                    <a:cubicBezTo>
                      <a:pt x="1368" y="167"/>
                      <a:pt x="801" y="10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70"/>
              <p:cNvSpPr/>
              <p:nvPr/>
            </p:nvSpPr>
            <p:spPr>
              <a:xfrm>
                <a:off x="5189340" y="4222040"/>
                <a:ext cx="24188" cy="24522"/>
              </a:xfrm>
              <a:custGeom>
                <a:rect b="b" l="l" r="r" t="t"/>
                <a:pathLst>
                  <a:path extrusionOk="0" h="1320" w="1302">
                    <a:moveTo>
                      <a:pt x="1135" y="0"/>
                    </a:moveTo>
                    <a:cubicBezTo>
                      <a:pt x="501" y="0"/>
                      <a:pt x="34" y="600"/>
                      <a:pt x="1" y="1201"/>
                    </a:cubicBezTo>
                    <a:cubicBezTo>
                      <a:pt x="1" y="1276"/>
                      <a:pt x="75" y="1319"/>
                      <a:pt x="145" y="1319"/>
                    </a:cubicBezTo>
                    <a:cubicBezTo>
                      <a:pt x="200" y="1319"/>
                      <a:pt x="253" y="1293"/>
                      <a:pt x="268" y="1234"/>
                    </a:cubicBezTo>
                    <a:cubicBezTo>
                      <a:pt x="335" y="734"/>
                      <a:pt x="701" y="400"/>
                      <a:pt x="1168" y="267"/>
                    </a:cubicBezTo>
                    <a:cubicBezTo>
                      <a:pt x="1302" y="234"/>
                      <a:pt x="1269" y="0"/>
                      <a:pt x="11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70"/>
              <p:cNvSpPr/>
              <p:nvPr/>
            </p:nvSpPr>
            <p:spPr>
              <a:xfrm>
                <a:off x="5186869" y="4703810"/>
                <a:ext cx="13970" cy="30764"/>
              </a:xfrm>
              <a:custGeom>
                <a:rect b="b" l="l" r="r" t="t"/>
                <a:pathLst>
                  <a:path extrusionOk="0" h="1656" w="752">
                    <a:moveTo>
                      <a:pt x="190" y="1"/>
                    </a:moveTo>
                    <a:cubicBezTo>
                      <a:pt x="135" y="1"/>
                      <a:pt x="82" y="27"/>
                      <a:pt x="67" y="86"/>
                    </a:cubicBezTo>
                    <a:cubicBezTo>
                      <a:pt x="1" y="653"/>
                      <a:pt x="134" y="1186"/>
                      <a:pt x="534" y="1620"/>
                    </a:cubicBezTo>
                    <a:cubicBezTo>
                      <a:pt x="551" y="1645"/>
                      <a:pt x="574" y="1656"/>
                      <a:pt x="598" y="1656"/>
                    </a:cubicBezTo>
                    <a:cubicBezTo>
                      <a:pt x="670" y="1656"/>
                      <a:pt x="751" y="1562"/>
                      <a:pt x="701" y="1487"/>
                    </a:cubicBezTo>
                    <a:cubicBezTo>
                      <a:pt x="434" y="1053"/>
                      <a:pt x="334" y="619"/>
                      <a:pt x="334" y="119"/>
                    </a:cubicBezTo>
                    <a:cubicBezTo>
                      <a:pt x="334" y="44"/>
                      <a:pt x="261" y="1"/>
                      <a:pt x="1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70"/>
              <p:cNvSpPr/>
              <p:nvPr/>
            </p:nvSpPr>
            <p:spPr>
              <a:xfrm>
                <a:off x="5186256" y="4476942"/>
                <a:ext cx="12503" cy="38511"/>
              </a:xfrm>
              <a:custGeom>
                <a:rect b="b" l="l" r="r" t="t"/>
                <a:pathLst>
                  <a:path extrusionOk="0" h="2073" w="673">
                    <a:moveTo>
                      <a:pt x="228" y="1"/>
                    </a:moveTo>
                    <a:cubicBezTo>
                      <a:pt x="174" y="1"/>
                      <a:pt x="118" y="35"/>
                      <a:pt x="100" y="89"/>
                    </a:cubicBezTo>
                    <a:cubicBezTo>
                      <a:pt x="0" y="723"/>
                      <a:pt x="167" y="1390"/>
                      <a:pt x="400" y="1990"/>
                    </a:cubicBezTo>
                    <a:cubicBezTo>
                      <a:pt x="428" y="2046"/>
                      <a:pt x="485" y="2073"/>
                      <a:pt x="537" y="2073"/>
                    </a:cubicBezTo>
                    <a:cubicBezTo>
                      <a:pt x="610" y="2073"/>
                      <a:pt x="673" y="2021"/>
                      <a:pt x="634" y="1924"/>
                    </a:cubicBezTo>
                    <a:cubicBezTo>
                      <a:pt x="434" y="1323"/>
                      <a:pt x="434" y="723"/>
                      <a:pt x="334" y="89"/>
                    </a:cubicBezTo>
                    <a:cubicBezTo>
                      <a:pt x="318" y="27"/>
                      <a:pt x="274" y="1"/>
                      <a:pt x="2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70"/>
              <p:cNvSpPr/>
              <p:nvPr/>
            </p:nvSpPr>
            <p:spPr>
              <a:xfrm>
                <a:off x="5188727" y="4405920"/>
                <a:ext cx="7450" cy="35966"/>
              </a:xfrm>
              <a:custGeom>
                <a:rect b="b" l="l" r="r" t="t"/>
                <a:pathLst>
                  <a:path extrusionOk="0" h="1936" w="401">
                    <a:moveTo>
                      <a:pt x="188" y="1"/>
                    </a:moveTo>
                    <a:cubicBezTo>
                      <a:pt x="142" y="1"/>
                      <a:pt x="101" y="26"/>
                      <a:pt x="101" y="76"/>
                    </a:cubicBezTo>
                    <a:cubicBezTo>
                      <a:pt x="1" y="643"/>
                      <a:pt x="34" y="1210"/>
                      <a:pt x="67" y="1810"/>
                    </a:cubicBezTo>
                    <a:cubicBezTo>
                      <a:pt x="67" y="1894"/>
                      <a:pt x="126" y="1936"/>
                      <a:pt x="188" y="1936"/>
                    </a:cubicBezTo>
                    <a:cubicBezTo>
                      <a:pt x="251" y="1936"/>
                      <a:pt x="318" y="1894"/>
                      <a:pt x="334" y="1810"/>
                    </a:cubicBezTo>
                    <a:cubicBezTo>
                      <a:pt x="334" y="1210"/>
                      <a:pt x="401" y="643"/>
                      <a:pt x="301" y="76"/>
                    </a:cubicBezTo>
                    <a:cubicBezTo>
                      <a:pt x="284" y="26"/>
                      <a:pt x="234" y="1"/>
                      <a:pt x="1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70"/>
              <p:cNvSpPr/>
              <p:nvPr/>
            </p:nvSpPr>
            <p:spPr>
              <a:xfrm>
                <a:off x="5189340" y="4544898"/>
                <a:ext cx="6223" cy="31619"/>
              </a:xfrm>
              <a:custGeom>
                <a:rect b="b" l="l" r="r" t="t"/>
                <a:pathLst>
                  <a:path extrusionOk="0" h="1702" w="335">
                    <a:moveTo>
                      <a:pt x="168" y="0"/>
                    </a:moveTo>
                    <a:cubicBezTo>
                      <a:pt x="118" y="0"/>
                      <a:pt x="68" y="34"/>
                      <a:pt x="68" y="100"/>
                    </a:cubicBezTo>
                    <a:cubicBezTo>
                      <a:pt x="1" y="601"/>
                      <a:pt x="34" y="1101"/>
                      <a:pt x="68" y="1601"/>
                    </a:cubicBezTo>
                    <a:cubicBezTo>
                      <a:pt x="68" y="1668"/>
                      <a:pt x="118" y="1701"/>
                      <a:pt x="168" y="1701"/>
                    </a:cubicBezTo>
                    <a:cubicBezTo>
                      <a:pt x="218" y="1701"/>
                      <a:pt x="268" y="1668"/>
                      <a:pt x="268" y="1601"/>
                    </a:cubicBezTo>
                    <a:cubicBezTo>
                      <a:pt x="301" y="1101"/>
                      <a:pt x="335" y="601"/>
                      <a:pt x="268" y="100"/>
                    </a:cubicBezTo>
                    <a:cubicBezTo>
                      <a:pt x="268" y="34"/>
                      <a:pt x="218" y="0"/>
                      <a:pt x="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70"/>
              <p:cNvSpPr/>
              <p:nvPr/>
            </p:nvSpPr>
            <p:spPr>
              <a:xfrm>
                <a:off x="5185625" y="4273927"/>
                <a:ext cx="9326" cy="34721"/>
              </a:xfrm>
              <a:custGeom>
                <a:rect b="b" l="l" r="r" t="t"/>
                <a:pathLst>
                  <a:path extrusionOk="0" h="1869" w="502">
                    <a:moveTo>
                      <a:pt x="264" y="1"/>
                    </a:moveTo>
                    <a:cubicBezTo>
                      <a:pt x="209" y="1"/>
                      <a:pt x="151" y="26"/>
                      <a:pt x="134" y="76"/>
                    </a:cubicBezTo>
                    <a:cubicBezTo>
                      <a:pt x="1" y="609"/>
                      <a:pt x="68" y="1210"/>
                      <a:pt x="101" y="1744"/>
                    </a:cubicBezTo>
                    <a:cubicBezTo>
                      <a:pt x="118" y="1827"/>
                      <a:pt x="193" y="1869"/>
                      <a:pt x="264" y="1869"/>
                    </a:cubicBezTo>
                    <a:cubicBezTo>
                      <a:pt x="334" y="1869"/>
                      <a:pt x="401" y="1827"/>
                      <a:pt x="401" y="1744"/>
                    </a:cubicBezTo>
                    <a:cubicBezTo>
                      <a:pt x="434" y="1210"/>
                      <a:pt x="501" y="609"/>
                      <a:pt x="368" y="76"/>
                    </a:cubicBezTo>
                    <a:cubicBezTo>
                      <a:pt x="368" y="26"/>
                      <a:pt x="318" y="1"/>
                      <a:pt x="2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70"/>
              <p:cNvSpPr/>
              <p:nvPr/>
            </p:nvSpPr>
            <p:spPr>
              <a:xfrm>
                <a:off x="5186256" y="4339468"/>
                <a:ext cx="8063" cy="38585"/>
              </a:xfrm>
              <a:custGeom>
                <a:rect b="b" l="l" r="r" t="t"/>
                <a:pathLst>
                  <a:path extrusionOk="0" h="2077" w="434">
                    <a:moveTo>
                      <a:pt x="217" y="0"/>
                    </a:moveTo>
                    <a:cubicBezTo>
                      <a:pt x="150" y="0"/>
                      <a:pt x="84" y="50"/>
                      <a:pt x="67" y="150"/>
                    </a:cubicBezTo>
                    <a:cubicBezTo>
                      <a:pt x="0" y="751"/>
                      <a:pt x="67" y="1351"/>
                      <a:pt x="100" y="1952"/>
                    </a:cubicBezTo>
                    <a:cubicBezTo>
                      <a:pt x="100" y="2035"/>
                      <a:pt x="159" y="2077"/>
                      <a:pt x="217" y="2077"/>
                    </a:cubicBezTo>
                    <a:cubicBezTo>
                      <a:pt x="275" y="2077"/>
                      <a:pt x="334" y="2035"/>
                      <a:pt x="334" y="1952"/>
                    </a:cubicBezTo>
                    <a:cubicBezTo>
                      <a:pt x="367" y="1351"/>
                      <a:pt x="434" y="751"/>
                      <a:pt x="367" y="150"/>
                    </a:cubicBezTo>
                    <a:cubicBezTo>
                      <a:pt x="350" y="50"/>
                      <a:pt x="284" y="0"/>
                      <a:pt x="2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70"/>
              <p:cNvSpPr/>
              <p:nvPr/>
            </p:nvSpPr>
            <p:spPr>
              <a:xfrm>
                <a:off x="5188114" y="4652722"/>
                <a:ext cx="4347" cy="24950"/>
              </a:xfrm>
              <a:custGeom>
                <a:rect b="b" l="l" r="r" t="t"/>
                <a:pathLst>
                  <a:path extrusionOk="0" h="1343" w="234">
                    <a:moveTo>
                      <a:pt x="117" y="0"/>
                    </a:moveTo>
                    <a:cubicBezTo>
                      <a:pt x="75" y="0"/>
                      <a:pt x="34" y="34"/>
                      <a:pt x="34" y="100"/>
                    </a:cubicBezTo>
                    <a:cubicBezTo>
                      <a:pt x="0" y="467"/>
                      <a:pt x="0" y="868"/>
                      <a:pt x="34" y="1268"/>
                    </a:cubicBezTo>
                    <a:cubicBezTo>
                      <a:pt x="34" y="1318"/>
                      <a:pt x="75" y="1343"/>
                      <a:pt x="117" y="1343"/>
                    </a:cubicBezTo>
                    <a:cubicBezTo>
                      <a:pt x="159" y="1343"/>
                      <a:pt x="200" y="1318"/>
                      <a:pt x="200" y="1268"/>
                    </a:cubicBezTo>
                    <a:cubicBezTo>
                      <a:pt x="234" y="868"/>
                      <a:pt x="234" y="467"/>
                      <a:pt x="200" y="100"/>
                    </a:cubicBezTo>
                    <a:cubicBezTo>
                      <a:pt x="200" y="34"/>
                      <a:pt x="159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70"/>
              <p:cNvSpPr/>
              <p:nvPr/>
            </p:nvSpPr>
            <p:spPr>
              <a:xfrm>
                <a:off x="5186256" y="4602990"/>
                <a:ext cx="4347" cy="20770"/>
              </a:xfrm>
              <a:custGeom>
                <a:rect b="b" l="l" r="r" t="t"/>
                <a:pathLst>
                  <a:path extrusionOk="0" h="1118" w="234">
                    <a:moveTo>
                      <a:pt x="117" y="0"/>
                    </a:moveTo>
                    <a:cubicBezTo>
                      <a:pt x="75" y="0"/>
                      <a:pt x="34" y="25"/>
                      <a:pt x="34" y="75"/>
                    </a:cubicBezTo>
                    <a:cubicBezTo>
                      <a:pt x="0" y="409"/>
                      <a:pt x="34" y="743"/>
                      <a:pt x="34" y="1043"/>
                    </a:cubicBezTo>
                    <a:cubicBezTo>
                      <a:pt x="34" y="1093"/>
                      <a:pt x="75" y="1118"/>
                      <a:pt x="117" y="1118"/>
                    </a:cubicBezTo>
                    <a:cubicBezTo>
                      <a:pt x="159" y="1118"/>
                      <a:pt x="200" y="1093"/>
                      <a:pt x="200" y="1043"/>
                    </a:cubicBezTo>
                    <a:cubicBezTo>
                      <a:pt x="200" y="743"/>
                      <a:pt x="234" y="409"/>
                      <a:pt x="200" y="75"/>
                    </a:cubicBezTo>
                    <a:cubicBezTo>
                      <a:pt x="200" y="25"/>
                      <a:pt x="159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867" name="Google Shape;5867;p170"/>
            <p:cNvPicPr preferRelativeResize="0"/>
            <p:nvPr/>
          </p:nvPicPr>
          <p:blipFill rotWithShape="1">
            <a:blip r:embed="rId3">
              <a:alphaModFix/>
            </a:blip>
            <a:srcRect b="13047" l="0" r="0" t="10738"/>
            <a:stretch/>
          </p:blipFill>
          <p:spPr>
            <a:xfrm>
              <a:off x="1254251" y="2772624"/>
              <a:ext cx="2482001" cy="1891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68" name="Google Shape;5868;p170"/>
          <p:cNvGrpSpPr/>
          <p:nvPr/>
        </p:nvGrpSpPr>
        <p:grpSpPr>
          <a:xfrm>
            <a:off x="6217803" y="2228379"/>
            <a:ext cx="2038885" cy="1944081"/>
            <a:chOff x="5765031" y="1904239"/>
            <a:chExt cx="2667650" cy="2653673"/>
          </a:xfrm>
        </p:grpSpPr>
        <p:sp>
          <p:nvSpPr>
            <p:cNvPr id="5869" name="Google Shape;5869;p170"/>
            <p:cNvSpPr/>
            <p:nvPr/>
          </p:nvSpPr>
          <p:spPr>
            <a:xfrm>
              <a:off x="8354398" y="3980987"/>
              <a:ext cx="11942" cy="123865"/>
            </a:xfrm>
            <a:custGeom>
              <a:rect b="b" l="l" r="r" t="t"/>
              <a:pathLst>
                <a:path extrusionOk="0" h="1577" w="234">
                  <a:moveTo>
                    <a:pt x="121" y="0"/>
                  </a:moveTo>
                  <a:cubicBezTo>
                    <a:pt x="75" y="0"/>
                    <a:pt x="34" y="34"/>
                    <a:pt x="34" y="100"/>
                  </a:cubicBezTo>
                  <a:cubicBezTo>
                    <a:pt x="0" y="567"/>
                    <a:pt x="34" y="1034"/>
                    <a:pt x="67" y="1501"/>
                  </a:cubicBezTo>
                  <a:cubicBezTo>
                    <a:pt x="67" y="1551"/>
                    <a:pt x="100" y="1576"/>
                    <a:pt x="134" y="1576"/>
                  </a:cubicBezTo>
                  <a:cubicBezTo>
                    <a:pt x="167" y="1576"/>
                    <a:pt x="200" y="1551"/>
                    <a:pt x="200" y="1501"/>
                  </a:cubicBezTo>
                  <a:cubicBezTo>
                    <a:pt x="234" y="1034"/>
                    <a:pt x="234" y="567"/>
                    <a:pt x="234" y="100"/>
                  </a:cubicBezTo>
                  <a:cubicBezTo>
                    <a:pt x="217" y="34"/>
                    <a:pt x="167" y="0"/>
                    <a:pt x="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0" name="Google Shape;5870;p170"/>
            <p:cNvSpPr/>
            <p:nvPr/>
          </p:nvSpPr>
          <p:spPr>
            <a:xfrm>
              <a:off x="8347560" y="4174838"/>
              <a:ext cx="15413" cy="117346"/>
            </a:xfrm>
            <a:custGeom>
              <a:rect b="b" l="l" r="r" t="t"/>
              <a:pathLst>
                <a:path extrusionOk="0" h="1494" w="302">
                  <a:moveTo>
                    <a:pt x="164" y="1"/>
                  </a:moveTo>
                  <a:cubicBezTo>
                    <a:pt x="109" y="1"/>
                    <a:pt x="51" y="34"/>
                    <a:pt x="34" y="101"/>
                  </a:cubicBezTo>
                  <a:cubicBezTo>
                    <a:pt x="1" y="534"/>
                    <a:pt x="1" y="968"/>
                    <a:pt x="34" y="1368"/>
                  </a:cubicBezTo>
                  <a:cubicBezTo>
                    <a:pt x="51" y="1452"/>
                    <a:pt x="109" y="1493"/>
                    <a:pt x="164" y="1493"/>
                  </a:cubicBezTo>
                  <a:cubicBezTo>
                    <a:pt x="218" y="1493"/>
                    <a:pt x="268" y="1452"/>
                    <a:pt x="268" y="1368"/>
                  </a:cubicBezTo>
                  <a:cubicBezTo>
                    <a:pt x="301" y="968"/>
                    <a:pt x="301" y="534"/>
                    <a:pt x="268" y="101"/>
                  </a:cubicBezTo>
                  <a:cubicBezTo>
                    <a:pt x="268" y="34"/>
                    <a:pt x="218" y="1"/>
                    <a:pt x="1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1" name="Google Shape;5871;p170"/>
            <p:cNvSpPr/>
            <p:nvPr/>
          </p:nvSpPr>
          <p:spPr>
            <a:xfrm>
              <a:off x="8344191" y="3737338"/>
              <a:ext cx="11942" cy="115304"/>
            </a:xfrm>
            <a:custGeom>
              <a:rect b="b" l="l" r="r" t="t"/>
              <a:pathLst>
                <a:path extrusionOk="0" h="1468" w="234">
                  <a:moveTo>
                    <a:pt x="113" y="0"/>
                  </a:moveTo>
                  <a:cubicBezTo>
                    <a:pt x="67" y="0"/>
                    <a:pt x="17" y="33"/>
                    <a:pt x="0" y="100"/>
                  </a:cubicBezTo>
                  <a:cubicBezTo>
                    <a:pt x="0" y="534"/>
                    <a:pt x="0" y="967"/>
                    <a:pt x="34" y="1368"/>
                  </a:cubicBezTo>
                  <a:cubicBezTo>
                    <a:pt x="34" y="1434"/>
                    <a:pt x="75" y="1468"/>
                    <a:pt x="117" y="1468"/>
                  </a:cubicBezTo>
                  <a:cubicBezTo>
                    <a:pt x="159" y="1468"/>
                    <a:pt x="200" y="1434"/>
                    <a:pt x="200" y="1368"/>
                  </a:cubicBezTo>
                  <a:cubicBezTo>
                    <a:pt x="234" y="967"/>
                    <a:pt x="234" y="534"/>
                    <a:pt x="200" y="100"/>
                  </a:cubicBezTo>
                  <a:cubicBezTo>
                    <a:pt x="200" y="33"/>
                    <a:pt x="159" y="0"/>
                    <a:pt x="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2" name="Google Shape;5872;p170"/>
            <p:cNvSpPr/>
            <p:nvPr/>
          </p:nvSpPr>
          <p:spPr>
            <a:xfrm>
              <a:off x="8342456" y="3451746"/>
              <a:ext cx="13677" cy="115304"/>
            </a:xfrm>
            <a:custGeom>
              <a:rect b="b" l="l" r="r" t="t"/>
              <a:pathLst>
                <a:path extrusionOk="0" h="1468" w="268">
                  <a:moveTo>
                    <a:pt x="151" y="0"/>
                  </a:moveTo>
                  <a:cubicBezTo>
                    <a:pt x="109" y="0"/>
                    <a:pt x="68" y="34"/>
                    <a:pt x="68" y="100"/>
                  </a:cubicBezTo>
                  <a:cubicBezTo>
                    <a:pt x="1" y="501"/>
                    <a:pt x="34" y="934"/>
                    <a:pt x="34" y="1368"/>
                  </a:cubicBezTo>
                  <a:cubicBezTo>
                    <a:pt x="34" y="1435"/>
                    <a:pt x="84" y="1468"/>
                    <a:pt x="134" y="1468"/>
                  </a:cubicBezTo>
                  <a:cubicBezTo>
                    <a:pt x="184" y="1468"/>
                    <a:pt x="234" y="1435"/>
                    <a:pt x="234" y="1368"/>
                  </a:cubicBezTo>
                  <a:cubicBezTo>
                    <a:pt x="268" y="934"/>
                    <a:pt x="268" y="501"/>
                    <a:pt x="234" y="100"/>
                  </a:cubicBezTo>
                  <a:cubicBezTo>
                    <a:pt x="234" y="34"/>
                    <a:pt x="193" y="0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3" name="Google Shape;5873;p170"/>
            <p:cNvSpPr/>
            <p:nvPr/>
          </p:nvSpPr>
          <p:spPr>
            <a:xfrm>
              <a:off x="8337352" y="2843881"/>
              <a:ext cx="13677" cy="110120"/>
            </a:xfrm>
            <a:custGeom>
              <a:rect b="b" l="l" r="r" t="t"/>
              <a:pathLst>
                <a:path extrusionOk="0" h="1402" w="268">
                  <a:moveTo>
                    <a:pt x="138" y="0"/>
                  </a:moveTo>
                  <a:cubicBezTo>
                    <a:pt x="84" y="0"/>
                    <a:pt x="34" y="34"/>
                    <a:pt x="34" y="100"/>
                  </a:cubicBezTo>
                  <a:cubicBezTo>
                    <a:pt x="1" y="501"/>
                    <a:pt x="1" y="901"/>
                    <a:pt x="34" y="1301"/>
                  </a:cubicBezTo>
                  <a:cubicBezTo>
                    <a:pt x="34" y="1368"/>
                    <a:pt x="84" y="1401"/>
                    <a:pt x="134" y="1401"/>
                  </a:cubicBezTo>
                  <a:cubicBezTo>
                    <a:pt x="184" y="1401"/>
                    <a:pt x="234" y="1368"/>
                    <a:pt x="234" y="1301"/>
                  </a:cubicBezTo>
                  <a:cubicBezTo>
                    <a:pt x="268" y="901"/>
                    <a:pt x="268" y="501"/>
                    <a:pt x="268" y="100"/>
                  </a:cubicBezTo>
                  <a:cubicBezTo>
                    <a:pt x="251" y="34"/>
                    <a:pt x="193" y="0"/>
                    <a:pt x="1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4" name="Google Shape;5874;p170"/>
            <p:cNvSpPr/>
            <p:nvPr/>
          </p:nvSpPr>
          <p:spPr>
            <a:xfrm>
              <a:off x="8332249" y="3172045"/>
              <a:ext cx="13677" cy="109413"/>
            </a:xfrm>
            <a:custGeom>
              <a:rect b="b" l="l" r="r" t="t"/>
              <a:pathLst>
                <a:path extrusionOk="0" h="1393" w="268">
                  <a:moveTo>
                    <a:pt x="134" y="0"/>
                  </a:moveTo>
                  <a:cubicBezTo>
                    <a:pt x="76" y="0"/>
                    <a:pt x="17" y="42"/>
                    <a:pt x="1" y="125"/>
                  </a:cubicBezTo>
                  <a:cubicBezTo>
                    <a:pt x="1" y="492"/>
                    <a:pt x="34" y="893"/>
                    <a:pt x="34" y="1293"/>
                  </a:cubicBezTo>
                  <a:cubicBezTo>
                    <a:pt x="34" y="1360"/>
                    <a:pt x="84" y="1393"/>
                    <a:pt x="134" y="1393"/>
                  </a:cubicBezTo>
                  <a:cubicBezTo>
                    <a:pt x="184" y="1393"/>
                    <a:pt x="234" y="1360"/>
                    <a:pt x="234" y="1293"/>
                  </a:cubicBezTo>
                  <a:cubicBezTo>
                    <a:pt x="234" y="893"/>
                    <a:pt x="268" y="492"/>
                    <a:pt x="268" y="125"/>
                  </a:cubicBezTo>
                  <a:cubicBezTo>
                    <a:pt x="251" y="42"/>
                    <a:pt x="193" y="0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5" name="Google Shape;5875;p170"/>
            <p:cNvSpPr/>
            <p:nvPr/>
          </p:nvSpPr>
          <p:spPr>
            <a:xfrm>
              <a:off x="8297595" y="2045150"/>
              <a:ext cx="47105" cy="110042"/>
            </a:xfrm>
            <a:custGeom>
              <a:rect b="b" l="l" r="r" t="t"/>
              <a:pathLst>
                <a:path extrusionOk="0" h="1401" w="923">
                  <a:moveTo>
                    <a:pt x="153" y="0"/>
                  </a:moveTo>
                  <a:cubicBezTo>
                    <a:pt x="78" y="0"/>
                    <a:pt x="1" y="83"/>
                    <a:pt x="46" y="195"/>
                  </a:cubicBezTo>
                  <a:cubicBezTo>
                    <a:pt x="213" y="562"/>
                    <a:pt x="379" y="963"/>
                    <a:pt x="613" y="1330"/>
                  </a:cubicBezTo>
                  <a:cubicBezTo>
                    <a:pt x="637" y="1379"/>
                    <a:pt x="689" y="1401"/>
                    <a:pt x="741" y="1401"/>
                  </a:cubicBezTo>
                  <a:cubicBezTo>
                    <a:pt x="831" y="1401"/>
                    <a:pt x="922" y="1335"/>
                    <a:pt x="880" y="1230"/>
                  </a:cubicBezTo>
                  <a:cubicBezTo>
                    <a:pt x="713" y="829"/>
                    <a:pt x="480" y="429"/>
                    <a:pt x="246" y="62"/>
                  </a:cubicBezTo>
                  <a:cubicBezTo>
                    <a:pt x="225" y="19"/>
                    <a:pt x="189" y="0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6" name="Google Shape;5876;p170"/>
            <p:cNvSpPr/>
            <p:nvPr/>
          </p:nvSpPr>
          <p:spPr>
            <a:xfrm>
              <a:off x="8322042" y="2271440"/>
              <a:ext cx="20465" cy="118289"/>
            </a:xfrm>
            <a:custGeom>
              <a:rect b="b" l="l" r="r" t="t"/>
              <a:pathLst>
                <a:path extrusionOk="0" h="1506" w="401">
                  <a:moveTo>
                    <a:pt x="132" y="1"/>
                  </a:moveTo>
                  <a:cubicBezTo>
                    <a:pt x="68" y="1"/>
                    <a:pt x="1" y="53"/>
                    <a:pt x="1" y="150"/>
                  </a:cubicBezTo>
                  <a:cubicBezTo>
                    <a:pt x="67" y="583"/>
                    <a:pt x="134" y="984"/>
                    <a:pt x="134" y="1417"/>
                  </a:cubicBezTo>
                  <a:cubicBezTo>
                    <a:pt x="116" y="1471"/>
                    <a:pt x="165" y="1505"/>
                    <a:pt x="220" y="1505"/>
                  </a:cubicBezTo>
                  <a:cubicBezTo>
                    <a:pt x="267" y="1505"/>
                    <a:pt x="319" y="1479"/>
                    <a:pt x="334" y="1417"/>
                  </a:cubicBezTo>
                  <a:cubicBezTo>
                    <a:pt x="401" y="984"/>
                    <a:pt x="401" y="517"/>
                    <a:pt x="234" y="83"/>
                  </a:cubicBezTo>
                  <a:cubicBezTo>
                    <a:pt x="220" y="27"/>
                    <a:pt x="177" y="1"/>
                    <a:pt x="1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7" name="Google Shape;5877;p170"/>
            <p:cNvSpPr/>
            <p:nvPr/>
          </p:nvSpPr>
          <p:spPr>
            <a:xfrm>
              <a:off x="8327145" y="2550435"/>
              <a:ext cx="13677" cy="125829"/>
            </a:xfrm>
            <a:custGeom>
              <a:rect b="b" l="l" r="r" t="t"/>
              <a:pathLst>
                <a:path extrusionOk="0" h="1602" w="268">
                  <a:moveTo>
                    <a:pt x="122" y="0"/>
                  </a:moveTo>
                  <a:cubicBezTo>
                    <a:pt x="76" y="0"/>
                    <a:pt x="34" y="34"/>
                    <a:pt x="34" y="100"/>
                  </a:cubicBezTo>
                  <a:cubicBezTo>
                    <a:pt x="1" y="567"/>
                    <a:pt x="1" y="1034"/>
                    <a:pt x="34" y="1501"/>
                  </a:cubicBezTo>
                  <a:cubicBezTo>
                    <a:pt x="34" y="1568"/>
                    <a:pt x="84" y="1601"/>
                    <a:pt x="134" y="1601"/>
                  </a:cubicBezTo>
                  <a:cubicBezTo>
                    <a:pt x="184" y="1601"/>
                    <a:pt x="234" y="1568"/>
                    <a:pt x="234" y="1501"/>
                  </a:cubicBezTo>
                  <a:cubicBezTo>
                    <a:pt x="234" y="1034"/>
                    <a:pt x="267" y="567"/>
                    <a:pt x="234" y="100"/>
                  </a:cubicBezTo>
                  <a:cubicBezTo>
                    <a:pt x="217" y="34"/>
                    <a:pt x="167" y="0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8" name="Google Shape;5878;p170"/>
            <p:cNvGrpSpPr/>
            <p:nvPr/>
          </p:nvGrpSpPr>
          <p:grpSpPr>
            <a:xfrm>
              <a:off x="5765031" y="1904239"/>
              <a:ext cx="2667650" cy="2606045"/>
              <a:chOff x="5765031" y="1904239"/>
              <a:chExt cx="2667650" cy="2606045"/>
            </a:xfrm>
          </p:grpSpPr>
          <p:sp>
            <p:nvSpPr>
              <p:cNvPr id="5879" name="Google Shape;5879;p170"/>
              <p:cNvSpPr/>
              <p:nvPr/>
            </p:nvSpPr>
            <p:spPr>
              <a:xfrm>
                <a:off x="5765031" y="1904239"/>
                <a:ext cx="2667650" cy="2606045"/>
              </a:xfrm>
              <a:custGeom>
                <a:rect b="b" l="l" r="r" t="t"/>
                <a:pathLst>
                  <a:path extrusionOk="0" h="33179" w="52271">
                    <a:moveTo>
                      <a:pt x="1568" y="488"/>
                    </a:moveTo>
                    <a:cubicBezTo>
                      <a:pt x="5404" y="655"/>
                      <a:pt x="9257" y="689"/>
                      <a:pt x="13114" y="689"/>
                    </a:cubicBezTo>
                    <a:cubicBezTo>
                      <a:pt x="15685" y="689"/>
                      <a:pt x="18258" y="674"/>
                      <a:pt x="20829" y="674"/>
                    </a:cubicBezTo>
                    <a:cubicBezTo>
                      <a:pt x="22115" y="674"/>
                      <a:pt x="23400" y="677"/>
                      <a:pt x="24684" y="689"/>
                    </a:cubicBezTo>
                    <a:cubicBezTo>
                      <a:pt x="32357" y="755"/>
                      <a:pt x="40029" y="855"/>
                      <a:pt x="47701" y="955"/>
                    </a:cubicBezTo>
                    <a:cubicBezTo>
                      <a:pt x="47734" y="989"/>
                      <a:pt x="47768" y="1055"/>
                      <a:pt x="47868" y="1055"/>
                    </a:cubicBezTo>
                    <a:cubicBezTo>
                      <a:pt x="48218" y="1055"/>
                      <a:pt x="48585" y="1064"/>
                      <a:pt x="48956" y="1064"/>
                    </a:cubicBezTo>
                    <a:cubicBezTo>
                      <a:pt x="49327" y="1064"/>
                      <a:pt x="49702" y="1055"/>
                      <a:pt x="50069" y="1022"/>
                    </a:cubicBezTo>
                    <a:cubicBezTo>
                      <a:pt x="50094" y="1071"/>
                      <a:pt x="50154" y="1102"/>
                      <a:pt x="50224" y="1102"/>
                    </a:cubicBezTo>
                    <a:cubicBezTo>
                      <a:pt x="50249" y="1102"/>
                      <a:pt x="50276" y="1098"/>
                      <a:pt x="50303" y="1089"/>
                    </a:cubicBezTo>
                    <a:cubicBezTo>
                      <a:pt x="50331" y="1081"/>
                      <a:pt x="50358" y="1077"/>
                      <a:pt x="50384" y="1077"/>
                    </a:cubicBezTo>
                    <a:cubicBezTo>
                      <a:pt x="51227" y="1077"/>
                      <a:pt x="51070" y="5139"/>
                      <a:pt x="51070" y="5592"/>
                    </a:cubicBezTo>
                    <a:cubicBezTo>
                      <a:pt x="51103" y="6793"/>
                      <a:pt x="51103" y="7994"/>
                      <a:pt x="51137" y="9195"/>
                    </a:cubicBezTo>
                    <a:lnTo>
                      <a:pt x="51237" y="17200"/>
                    </a:lnTo>
                    <a:cubicBezTo>
                      <a:pt x="51303" y="19769"/>
                      <a:pt x="51337" y="22337"/>
                      <a:pt x="51370" y="24939"/>
                    </a:cubicBezTo>
                    <a:cubicBezTo>
                      <a:pt x="51403" y="26207"/>
                      <a:pt x="51403" y="27508"/>
                      <a:pt x="51437" y="28809"/>
                    </a:cubicBezTo>
                    <a:cubicBezTo>
                      <a:pt x="51470" y="29909"/>
                      <a:pt x="51737" y="31577"/>
                      <a:pt x="50903" y="32511"/>
                    </a:cubicBezTo>
                    <a:cubicBezTo>
                      <a:pt x="50870" y="32511"/>
                      <a:pt x="50836" y="32478"/>
                      <a:pt x="50770" y="32478"/>
                    </a:cubicBezTo>
                    <a:cubicBezTo>
                      <a:pt x="49142" y="32471"/>
                      <a:pt x="47514" y="32469"/>
                      <a:pt x="45886" y="32469"/>
                    </a:cubicBezTo>
                    <a:cubicBezTo>
                      <a:pt x="39375" y="32469"/>
                      <a:pt x="32864" y="32511"/>
                      <a:pt x="26352" y="32511"/>
                    </a:cubicBezTo>
                    <a:cubicBezTo>
                      <a:pt x="22349" y="32511"/>
                      <a:pt x="18380" y="32545"/>
                      <a:pt x="14410" y="32545"/>
                    </a:cubicBezTo>
                    <a:cubicBezTo>
                      <a:pt x="12309" y="32545"/>
                      <a:pt x="10241" y="32545"/>
                      <a:pt x="8173" y="32578"/>
                    </a:cubicBezTo>
                    <a:cubicBezTo>
                      <a:pt x="7787" y="32578"/>
                      <a:pt x="6151" y="32689"/>
                      <a:pt x="4612" y="32689"/>
                    </a:cubicBezTo>
                    <a:cubicBezTo>
                      <a:pt x="3352" y="32689"/>
                      <a:pt x="2158" y="32615"/>
                      <a:pt x="1768" y="32345"/>
                    </a:cubicBezTo>
                    <a:cubicBezTo>
                      <a:pt x="1768" y="32278"/>
                      <a:pt x="1768" y="32244"/>
                      <a:pt x="1768" y="32211"/>
                    </a:cubicBezTo>
                    <a:cubicBezTo>
                      <a:pt x="1301" y="30944"/>
                      <a:pt x="1501" y="29409"/>
                      <a:pt x="1468" y="28108"/>
                    </a:cubicBezTo>
                    <a:cubicBezTo>
                      <a:pt x="1468" y="26907"/>
                      <a:pt x="1434" y="25706"/>
                      <a:pt x="1434" y="24472"/>
                    </a:cubicBezTo>
                    <a:cubicBezTo>
                      <a:pt x="1401" y="21804"/>
                      <a:pt x="1368" y="19135"/>
                      <a:pt x="1334" y="16467"/>
                    </a:cubicBezTo>
                    <a:cubicBezTo>
                      <a:pt x="1301" y="13865"/>
                      <a:pt x="1268" y="11296"/>
                      <a:pt x="1234" y="8694"/>
                    </a:cubicBezTo>
                    <a:cubicBezTo>
                      <a:pt x="1201" y="7393"/>
                      <a:pt x="1201" y="6126"/>
                      <a:pt x="1168" y="4825"/>
                    </a:cubicBezTo>
                    <a:cubicBezTo>
                      <a:pt x="1168" y="4191"/>
                      <a:pt x="734" y="789"/>
                      <a:pt x="1468" y="555"/>
                    </a:cubicBezTo>
                    <a:cubicBezTo>
                      <a:pt x="1501" y="555"/>
                      <a:pt x="1535" y="522"/>
                      <a:pt x="1568" y="488"/>
                    </a:cubicBezTo>
                    <a:close/>
                    <a:moveTo>
                      <a:pt x="9378" y="0"/>
                    </a:moveTo>
                    <a:cubicBezTo>
                      <a:pt x="6704" y="0"/>
                      <a:pt x="4032" y="40"/>
                      <a:pt x="1368" y="155"/>
                    </a:cubicBezTo>
                    <a:cubicBezTo>
                      <a:pt x="1301" y="155"/>
                      <a:pt x="1268" y="188"/>
                      <a:pt x="1234" y="222"/>
                    </a:cubicBezTo>
                    <a:cubicBezTo>
                      <a:pt x="0" y="288"/>
                      <a:pt x="601" y="4425"/>
                      <a:pt x="601" y="5092"/>
                    </a:cubicBezTo>
                    <a:lnTo>
                      <a:pt x="734" y="14665"/>
                    </a:lnTo>
                    <a:lnTo>
                      <a:pt x="834" y="23972"/>
                    </a:lnTo>
                    <a:cubicBezTo>
                      <a:pt x="867" y="25606"/>
                      <a:pt x="901" y="27241"/>
                      <a:pt x="901" y="28875"/>
                    </a:cubicBezTo>
                    <a:cubicBezTo>
                      <a:pt x="934" y="30043"/>
                      <a:pt x="767" y="31244"/>
                      <a:pt x="1234" y="32345"/>
                    </a:cubicBezTo>
                    <a:cubicBezTo>
                      <a:pt x="1284" y="33064"/>
                      <a:pt x="2127" y="33156"/>
                      <a:pt x="2844" y="33156"/>
                    </a:cubicBezTo>
                    <a:cubicBezTo>
                      <a:pt x="3091" y="33156"/>
                      <a:pt x="3323" y="33145"/>
                      <a:pt x="3503" y="33145"/>
                    </a:cubicBezTo>
                    <a:cubicBezTo>
                      <a:pt x="5738" y="33178"/>
                      <a:pt x="7972" y="33178"/>
                      <a:pt x="10241" y="33178"/>
                    </a:cubicBezTo>
                    <a:cubicBezTo>
                      <a:pt x="14744" y="33145"/>
                      <a:pt x="19247" y="33145"/>
                      <a:pt x="23750" y="33145"/>
                    </a:cubicBezTo>
                    <a:cubicBezTo>
                      <a:pt x="32690" y="33112"/>
                      <a:pt x="41663" y="33145"/>
                      <a:pt x="50603" y="33078"/>
                    </a:cubicBezTo>
                    <a:cubicBezTo>
                      <a:pt x="50650" y="33102"/>
                      <a:pt x="50681" y="33126"/>
                      <a:pt x="50730" y="33126"/>
                    </a:cubicBezTo>
                    <a:cubicBezTo>
                      <a:pt x="50750" y="33126"/>
                      <a:pt x="50774" y="33122"/>
                      <a:pt x="50803" y="33112"/>
                    </a:cubicBezTo>
                    <a:cubicBezTo>
                      <a:pt x="51570" y="32812"/>
                      <a:pt x="51870" y="32211"/>
                      <a:pt x="52004" y="31411"/>
                    </a:cubicBezTo>
                    <a:cubicBezTo>
                      <a:pt x="52271" y="29909"/>
                      <a:pt x="52037" y="28242"/>
                      <a:pt x="52004" y="26741"/>
                    </a:cubicBezTo>
                    <a:cubicBezTo>
                      <a:pt x="51971" y="23205"/>
                      <a:pt x="51904" y="19669"/>
                      <a:pt x="51837" y="16166"/>
                    </a:cubicBezTo>
                    <a:cubicBezTo>
                      <a:pt x="51770" y="12630"/>
                      <a:pt x="51737" y="9128"/>
                      <a:pt x="51670" y="5592"/>
                    </a:cubicBezTo>
                    <a:cubicBezTo>
                      <a:pt x="51670" y="5023"/>
                      <a:pt x="52059" y="444"/>
                      <a:pt x="50683" y="444"/>
                    </a:cubicBezTo>
                    <a:cubicBezTo>
                      <a:pt x="50606" y="444"/>
                      <a:pt x="50524" y="458"/>
                      <a:pt x="50436" y="488"/>
                    </a:cubicBezTo>
                    <a:cubicBezTo>
                      <a:pt x="50248" y="463"/>
                      <a:pt x="50057" y="452"/>
                      <a:pt x="49866" y="452"/>
                    </a:cubicBezTo>
                    <a:cubicBezTo>
                      <a:pt x="49311" y="452"/>
                      <a:pt x="48747" y="539"/>
                      <a:pt x="48201" y="588"/>
                    </a:cubicBezTo>
                    <a:cubicBezTo>
                      <a:pt x="48168" y="522"/>
                      <a:pt x="48068" y="455"/>
                      <a:pt x="47968" y="455"/>
                    </a:cubicBezTo>
                    <a:cubicBezTo>
                      <a:pt x="40195" y="288"/>
                      <a:pt x="32423" y="222"/>
                      <a:pt x="24651" y="188"/>
                    </a:cubicBezTo>
                    <a:cubicBezTo>
                      <a:pt x="19576" y="144"/>
                      <a:pt x="14473" y="0"/>
                      <a:pt x="93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70"/>
              <p:cNvSpPr/>
              <p:nvPr/>
            </p:nvSpPr>
            <p:spPr>
              <a:xfrm>
                <a:off x="5802440" y="1942570"/>
                <a:ext cx="2603040" cy="2529306"/>
              </a:xfrm>
              <a:custGeom>
                <a:rect b="b" l="l" r="r" t="t"/>
                <a:pathLst>
                  <a:path extrusionOk="0" h="32202" w="51005">
                    <a:moveTo>
                      <a:pt x="13177" y="567"/>
                    </a:moveTo>
                    <a:cubicBezTo>
                      <a:pt x="13277" y="567"/>
                      <a:pt x="13277" y="734"/>
                      <a:pt x="13177" y="734"/>
                    </a:cubicBezTo>
                    <a:cubicBezTo>
                      <a:pt x="12843" y="768"/>
                      <a:pt x="12543" y="768"/>
                      <a:pt x="12210" y="768"/>
                    </a:cubicBezTo>
                    <a:cubicBezTo>
                      <a:pt x="12110" y="734"/>
                      <a:pt x="12110" y="567"/>
                      <a:pt x="12210" y="567"/>
                    </a:cubicBezTo>
                    <a:close/>
                    <a:moveTo>
                      <a:pt x="17980" y="467"/>
                    </a:moveTo>
                    <a:cubicBezTo>
                      <a:pt x="18548" y="467"/>
                      <a:pt x="19148" y="501"/>
                      <a:pt x="19715" y="567"/>
                    </a:cubicBezTo>
                    <a:cubicBezTo>
                      <a:pt x="19807" y="598"/>
                      <a:pt x="19843" y="771"/>
                      <a:pt x="19743" y="771"/>
                    </a:cubicBezTo>
                    <a:cubicBezTo>
                      <a:pt x="19734" y="771"/>
                      <a:pt x="19725" y="770"/>
                      <a:pt x="19715" y="768"/>
                    </a:cubicBezTo>
                    <a:cubicBezTo>
                      <a:pt x="19115" y="768"/>
                      <a:pt x="18548" y="701"/>
                      <a:pt x="17980" y="668"/>
                    </a:cubicBezTo>
                    <a:cubicBezTo>
                      <a:pt x="17880" y="634"/>
                      <a:pt x="17847" y="467"/>
                      <a:pt x="17980" y="467"/>
                    </a:cubicBezTo>
                    <a:close/>
                    <a:moveTo>
                      <a:pt x="7335" y="676"/>
                    </a:moveTo>
                    <a:cubicBezTo>
                      <a:pt x="7531" y="676"/>
                      <a:pt x="7723" y="684"/>
                      <a:pt x="7907" y="701"/>
                    </a:cubicBezTo>
                    <a:cubicBezTo>
                      <a:pt x="8007" y="701"/>
                      <a:pt x="8007" y="834"/>
                      <a:pt x="7907" y="834"/>
                    </a:cubicBezTo>
                    <a:cubicBezTo>
                      <a:pt x="7723" y="851"/>
                      <a:pt x="7531" y="859"/>
                      <a:pt x="7335" y="859"/>
                    </a:cubicBezTo>
                    <a:cubicBezTo>
                      <a:pt x="7139" y="859"/>
                      <a:pt x="6939" y="851"/>
                      <a:pt x="6739" y="834"/>
                    </a:cubicBezTo>
                    <a:cubicBezTo>
                      <a:pt x="6639" y="834"/>
                      <a:pt x="6639" y="701"/>
                      <a:pt x="6739" y="701"/>
                    </a:cubicBezTo>
                    <a:cubicBezTo>
                      <a:pt x="6939" y="684"/>
                      <a:pt x="7139" y="676"/>
                      <a:pt x="7335" y="676"/>
                    </a:cubicBezTo>
                    <a:close/>
                    <a:moveTo>
                      <a:pt x="10012" y="676"/>
                    </a:moveTo>
                    <a:cubicBezTo>
                      <a:pt x="10175" y="676"/>
                      <a:pt x="10342" y="684"/>
                      <a:pt x="10508" y="701"/>
                    </a:cubicBezTo>
                    <a:cubicBezTo>
                      <a:pt x="10575" y="701"/>
                      <a:pt x="10575" y="834"/>
                      <a:pt x="10508" y="834"/>
                    </a:cubicBezTo>
                    <a:cubicBezTo>
                      <a:pt x="10342" y="851"/>
                      <a:pt x="10175" y="859"/>
                      <a:pt x="10012" y="859"/>
                    </a:cubicBezTo>
                    <a:cubicBezTo>
                      <a:pt x="9850" y="859"/>
                      <a:pt x="9691" y="851"/>
                      <a:pt x="9541" y="834"/>
                    </a:cubicBezTo>
                    <a:cubicBezTo>
                      <a:pt x="9441" y="834"/>
                      <a:pt x="9441" y="701"/>
                      <a:pt x="9541" y="701"/>
                    </a:cubicBezTo>
                    <a:cubicBezTo>
                      <a:pt x="9691" y="684"/>
                      <a:pt x="9850" y="676"/>
                      <a:pt x="10012" y="676"/>
                    </a:cubicBezTo>
                    <a:close/>
                    <a:moveTo>
                      <a:pt x="28311" y="654"/>
                    </a:moveTo>
                    <a:cubicBezTo>
                      <a:pt x="28448" y="654"/>
                      <a:pt x="28585" y="658"/>
                      <a:pt x="28721" y="668"/>
                    </a:cubicBezTo>
                    <a:cubicBezTo>
                      <a:pt x="28855" y="668"/>
                      <a:pt x="28855" y="868"/>
                      <a:pt x="28721" y="868"/>
                    </a:cubicBezTo>
                    <a:cubicBezTo>
                      <a:pt x="28585" y="877"/>
                      <a:pt x="28448" y="882"/>
                      <a:pt x="28311" y="882"/>
                    </a:cubicBezTo>
                    <a:cubicBezTo>
                      <a:pt x="27981" y="882"/>
                      <a:pt x="27651" y="858"/>
                      <a:pt x="27320" y="834"/>
                    </a:cubicBezTo>
                    <a:cubicBezTo>
                      <a:pt x="27220" y="834"/>
                      <a:pt x="27220" y="701"/>
                      <a:pt x="27320" y="701"/>
                    </a:cubicBezTo>
                    <a:cubicBezTo>
                      <a:pt x="27651" y="677"/>
                      <a:pt x="27981" y="654"/>
                      <a:pt x="28311" y="654"/>
                    </a:cubicBezTo>
                    <a:close/>
                    <a:moveTo>
                      <a:pt x="22817" y="563"/>
                    </a:moveTo>
                    <a:cubicBezTo>
                      <a:pt x="22922" y="563"/>
                      <a:pt x="22939" y="704"/>
                      <a:pt x="22817" y="734"/>
                    </a:cubicBezTo>
                    <a:cubicBezTo>
                      <a:pt x="22450" y="868"/>
                      <a:pt x="22050" y="901"/>
                      <a:pt x="21616" y="901"/>
                    </a:cubicBezTo>
                    <a:cubicBezTo>
                      <a:pt x="21492" y="870"/>
                      <a:pt x="21484" y="664"/>
                      <a:pt x="21592" y="664"/>
                    </a:cubicBezTo>
                    <a:cubicBezTo>
                      <a:pt x="21599" y="664"/>
                      <a:pt x="21608" y="665"/>
                      <a:pt x="21616" y="668"/>
                    </a:cubicBezTo>
                    <a:cubicBezTo>
                      <a:pt x="22017" y="668"/>
                      <a:pt x="22417" y="601"/>
                      <a:pt x="22784" y="567"/>
                    </a:cubicBezTo>
                    <a:cubicBezTo>
                      <a:pt x="22796" y="564"/>
                      <a:pt x="22807" y="563"/>
                      <a:pt x="22817" y="563"/>
                    </a:cubicBezTo>
                    <a:close/>
                    <a:moveTo>
                      <a:pt x="2068" y="608"/>
                    </a:moveTo>
                    <a:cubicBezTo>
                      <a:pt x="2170" y="608"/>
                      <a:pt x="2271" y="616"/>
                      <a:pt x="2369" y="634"/>
                    </a:cubicBezTo>
                    <a:cubicBezTo>
                      <a:pt x="2536" y="668"/>
                      <a:pt x="2469" y="901"/>
                      <a:pt x="2336" y="901"/>
                    </a:cubicBezTo>
                    <a:cubicBezTo>
                      <a:pt x="2214" y="889"/>
                      <a:pt x="2092" y="881"/>
                      <a:pt x="1968" y="881"/>
                    </a:cubicBezTo>
                    <a:cubicBezTo>
                      <a:pt x="1754" y="881"/>
                      <a:pt x="1535" y="904"/>
                      <a:pt x="1302" y="968"/>
                    </a:cubicBezTo>
                    <a:cubicBezTo>
                      <a:pt x="1292" y="970"/>
                      <a:pt x="1282" y="972"/>
                      <a:pt x="1273" y="972"/>
                    </a:cubicBezTo>
                    <a:cubicBezTo>
                      <a:pt x="1164" y="972"/>
                      <a:pt x="1143" y="798"/>
                      <a:pt x="1235" y="768"/>
                    </a:cubicBezTo>
                    <a:cubicBezTo>
                      <a:pt x="1504" y="670"/>
                      <a:pt x="1790" y="608"/>
                      <a:pt x="2068" y="608"/>
                    </a:cubicBezTo>
                    <a:close/>
                    <a:moveTo>
                      <a:pt x="24809" y="626"/>
                    </a:moveTo>
                    <a:cubicBezTo>
                      <a:pt x="25091" y="626"/>
                      <a:pt x="25374" y="665"/>
                      <a:pt x="25619" y="768"/>
                    </a:cubicBezTo>
                    <a:cubicBezTo>
                      <a:pt x="25742" y="798"/>
                      <a:pt x="25695" y="972"/>
                      <a:pt x="25582" y="972"/>
                    </a:cubicBezTo>
                    <a:cubicBezTo>
                      <a:pt x="25573" y="972"/>
                      <a:pt x="25563" y="970"/>
                      <a:pt x="25553" y="968"/>
                    </a:cubicBezTo>
                    <a:cubicBezTo>
                      <a:pt x="25152" y="901"/>
                      <a:pt x="24752" y="868"/>
                      <a:pt x="24318" y="868"/>
                    </a:cubicBezTo>
                    <a:cubicBezTo>
                      <a:pt x="24185" y="868"/>
                      <a:pt x="24185" y="701"/>
                      <a:pt x="24285" y="668"/>
                    </a:cubicBezTo>
                    <a:cubicBezTo>
                      <a:pt x="24453" y="642"/>
                      <a:pt x="24631" y="626"/>
                      <a:pt x="24809" y="626"/>
                    </a:cubicBezTo>
                    <a:close/>
                    <a:moveTo>
                      <a:pt x="5038" y="768"/>
                    </a:moveTo>
                    <a:cubicBezTo>
                      <a:pt x="5138" y="768"/>
                      <a:pt x="5138" y="968"/>
                      <a:pt x="5038" y="968"/>
                    </a:cubicBezTo>
                    <a:cubicBezTo>
                      <a:pt x="4930" y="978"/>
                      <a:pt x="4823" y="982"/>
                      <a:pt x="4716" y="982"/>
                    </a:cubicBezTo>
                    <a:cubicBezTo>
                      <a:pt x="4459" y="982"/>
                      <a:pt x="4206" y="958"/>
                      <a:pt x="3970" y="934"/>
                    </a:cubicBezTo>
                    <a:cubicBezTo>
                      <a:pt x="3870" y="934"/>
                      <a:pt x="3870" y="801"/>
                      <a:pt x="3970" y="801"/>
                    </a:cubicBezTo>
                    <a:cubicBezTo>
                      <a:pt x="4304" y="801"/>
                      <a:pt x="4671" y="768"/>
                      <a:pt x="5038" y="768"/>
                    </a:cubicBezTo>
                    <a:close/>
                    <a:moveTo>
                      <a:pt x="37661" y="738"/>
                    </a:moveTo>
                    <a:cubicBezTo>
                      <a:pt x="37850" y="738"/>
                      <a:pt x="38039" y="745"/>
                      <a:pt x="38228" y="768"/>
                    </a:cubicBezTo>
                    <a:cubicBezTo>
                      <a:pt x="38362" y="768"/>
                      <a:pt x="38362" y="968"/>
                      <a:pt x="38228" y="968"/>
                    </a:cubicBezTo>
                    <a:cubicBezTo>
                      <a:pt x="37989" y="996"/>
                      <a:pt x="37749" y="1006"/>
                      <a:pt x="37509" y="1006"/>
                    </a:cubicBezTo>
                    <a:cubicBezTo>
                      <a:pt x="37182" y="1006"/>
                      <a:pt x="36854" y="987"/>
                      <a:pt x="36527" y="968"/>
                    </a:cubicBezTo>
                    <a:cubicBezTo>
                      <a:pt x="36394" y="968"/>
                      <a:pt x="36394" y="768"/>
                      <a:pt x="36527" y="768"/>
                    </a:cubicBezTo>
                    <a:cubicBezTo>
                      <a:pt x="36905" y="768"/>
                      <a:pt x="37283" y="738"/>
                      <a:pt x="37661" y="738"/>
                    </a:cubicBezTo>
                    <a:close/>
                    <a:moveTo>
                      <a:pt x="16279" y="868"/>
                    </a:moveTo>
                    <a:cubicBezTo>
                      <a:pt x="16413" y="901"/>
                      <a:pt x="16413" y="1068"/>
                      <a:pt x="16279" y="1101"/>
                    </a:cubicBezTo>
                    <a:lnTo>
                      <a:pt x="15112" y="1101"/>
                    </a:lnTo>
                    <a:cubicBezTo>
                      <a:pt x="14978" y="1101"/>
                      <a:pt x="14978" y="868"/>
                      <a:pt x="15112" y="868"/>
                    </a:cubicBezTo>
                    <a:close/>
                    <a:moveTo>
                      <a:pt x="31281" y="853"/>
                    </a:moveTo>
                    <a:cubicBezTo>
                      <a:pt x="31464" y="853"/>
                      <a:pt x="31646" y="857"/>
                      <a:pt x="31824" y="868"/>
                    </a:cubicBezTo>
                    <a:cubicBezTo>
                      <a:pt x="31957" y="901"/>
                      <a:pt x="31957" y="1068"/>
                      <a:pt x="31824" y="1101"/>
                    </a:cubicBezTo>
                    <a:cubicBezTo>
                      <a:pt x="31646" y="1112"/>
                      <a:pt x="31464" y="1116"/>
                      <a:pt x="31281" y="1116"/>
                    </a:cubicBezTo>
                    <a:cubicBezTo>
                      <a:pt x="30916" y="1116"/>
                      <a:pt x="30545" y="1101"/>
                      <a:pt x="30189" y="1101"/>
                    </a:cubicBezTo>
                    <a:cubicBezTo>
                      <a:pt x="30089" y="1068"/>
                      <a:pt x="30089" y="901"/>
                      <a:pt x="30189" y="868"/>
                    </a:cubicBezTo>
                    <a:cubicBezTo>
                      <a:pt x="30545" y="868"/>
                      <a:pt x="30916" y="853"/>
                      <a:pt x="31281" y="853"/>
                    </a:cubicBezTo>
                    <a:close/>
                    <a:moveTo>
                      <a:pt x="35155" y="897"/>
                    </a:moveTo>
                    <a:cubicBezTo>
                      <a:pt x="35268" y="897"/>
                      <a:pt x="35313" y="1070"/>
                      <a:pt x="35159" y="1101"/>
                    </a:cubicBezTo>
                    <a:cubicBezTo>
                      <a:pt x="34781" y="1190"/>
                      <a:pt x="34403" y="1235"/>
                      <a:pt x="34015" y="1235"/>
                    </a:cubicBezTo>
                    <a:cubicBezTo>
                      <a:pt x="33821" y="1235"/>
                      <a:pt x="33625" y="1224"/>
                      <a:pt x="33425" y="1201"/>
                    </a:cubicBezTo>
                    <a:cubicBezTo>
                      <a:pt x="33258" y="1201"/>
                      <a:pt x="33258" y="968"/>
                      <a:pt x="33425" y="968"/>
                    </a:cubicBezTo>
                    <a:cubicBezTo>
                      <a:pt x="33577" y="977"/>
                      <a:pt x="33729" y="981"/>
                      <a:pt x="33881" y="981"/>
                    </a:cubicBezTo>
                    <a:cubicBezTo>
                      <a:pt x="34296" y="981"/>
                      <a:pt x="34711" y="950"/>
                      <a:pt x="35126" y="901"/>
                    </a:cubicBezTo>
                    <a:cubicBezTo>
                      <a:pt x="35136" y="899"/>
                      <a:pt x="35146" y="897"/>
                      <a:pt x="35155" y="897"/>
                    </a:cubicBezTo>
                    <a:close/>
                    <a:moveTo>
                      <a:pt x="47635" y="953"/>
                    </a:moveTo>
                    <a:cubicBezTo>
                      <a:pt x="47791" y="953"/>
                      <a:pt x="47946" y="957"/>
                      <a:pt x="48102" y="968"/>
                    </a:cubicBezTo>
                    <a:cubicBezTo>
                      <a:pt x="48235" y="968"/>
                      <a:pt x="48235" y="1201"/>
                      <a:pt x="48102" y="1201"/>
                    </a:cubicBezTo>
                    <a:cubicBezTo>
                      <a:pt x="47905" y="1229"/>
                      <a:pt x="47707" y="1240"/>
                      <a:pt x="47510" y="1240"/>
                    </a:cubicBezTo>
                    <a:cubicBezTo>
                      <a:pt x="47240" y="1240"/>
                      <a:pt x="46971" y="1221"/>
                      <a:pt x="46701" y="1201"/>
                    </a:cubicBezTo>
                    <a:cubicBezTo>
                      <a:pt x="46534" y="1201"/>
                      <a:pt x="46534" y="968"/>
                      <a:pt x="46701" y="968"/>
                    </a:cubicBezTo>
                    <a:cubicBezTo>
                      <a:pt x="47012" y="968"/>
                      <a:pt x="47324" y="953"/>
                      <a:pt x="47635" y="953"/>
                    </a:cubicBezTo>
                    <a:close/>
                    <a:moveTo>
                      <a:pt x="43632" y="901"/>
                    </a:moveTo>
                    <a:cubicBezTo>
                      <a:pt x="44132" y="968"/>
                      <a:pt x="44599" y="934"/>
                      <a:pt x="45100" y="968"/>
                    </a:cubicBezTo>
                    <a:cubicBezTo>
                      <a:pt x="45200" y="968"/>
                      <a:pt x="45233" y="1135"/>
                      <a:pt x="45133" y="1168"/>
                    </a:cubicBezTo>
                    <a:cubicBezTo>
                      <a:pt x="44933" y="1221"/>
                      <a:pt x="44717" y="1243"/>
                      <a:pt x="44500" y="1243"/>
                    </a:cubicBezTo>
                    <a:cubicBezTo>
                      <a:pt x="44174" y="1243"/>
                      <a:pt x="43846" y="1195"/>
                      <a:pt x="43565" y="1135"/>
                    </a:cubicBezTo>
                    <a:cubicBezTo>
                      <a:pt x="43399" y="1101"/>
                      <a:pt x="43465" y="901"/>
                      <a:pt x="43632" y="901"/>
                    </a:cubicBezTo>
                    <a:close/>
                    <a:moveTo>
                      <a:pt x="39840" y="1131"/>
                    </a:moveTo>
                    <a:cubicBezTo>
                      <a:pt x="39848" y="1131"/>
                      <a:pt x="39855" y="1132"/>
                      <a:pt x="39863" y="1135"/>
                    </a:cubicBezTo>
                    <a:cubicBezTo>
                      <a:pt x="40430" y="1201"/>
                      <a:pt x="40997" y="1168"/>
                      <a:pt x="41564" y="1201"/>
                    </a:cubicBezTo>
                    <a:cubicBezTo>
                      <a:pt x="41664" y="1201"/>
                      <a:pt x="41697" y="1368"/>
                      <a:pt x="41597" y="1401"/>
                    </a:cubicBezTo>
                    <a:cubicBezTo>
                      <a:pt x="41388" y="1436"/>
                      <a:pt x="41179" y="1451"/>
                      <a:pt x="40971" y="1451"/>
                    </a:cubicBezTo>
                    <a:cubicBezTo>
                      <a:pt x="40582" y="1451"/>
                      <a:pt x="40199" y="1400"/>
                      <a:pt x="39829" y="1335"/>
                    </a:cubicBezTo>
                    <a:cubicBezTo>
                      <a:pt x="39706" y="1304"/>
                      <a:pt x="39754" y="1131"/>
                      <a:pt x="39840" y="1131"/>
                    </a:cubicBezTo>
                    <a:close/>
                    <a:moveTo>
                      <a:pt x="49043" y="1306"/>
                    </a:moveTo>
                    <a:cubicBezTo>
                      <a:pt x="49079" y="1306"/>
                      <a:pt x="49115" y="1325"/>
                      <a:pt x="49136" y="1368"/>
                    </a:cubicBezTo>
                    <a:cubicBezTo>
                      <a:pt x="49370" y="1735"/>
                      <a:pt x="49603" y="2135"/>
                      <a:pt x="49770" y="2536"/>
                    </a:cubicBezTo>
                    <a:cubicBezTo>
                      <a:pt x="49812" y="2641"/>
                      <a:pt x="49721" y="2707"/>
                      <a:pt x="49631" y="2707"/>
                    </a:cubicBezTo>
                    <a:cubicBezTo>
                      <a:pt x="49579" y="2707"/>
                      <a:pt x="49527" y="2685"/>
                      <a:pt x="49503" y="2636"/>
                    </a:cubicBezTo>
                    <a:cubicBezTo>
                      <a:pt x="49269" y="2269"/>
                      <a:pt x="49103" y="1868"/>
                      <a:pt x="48936" y="1501"/>
                    </a:cubicBezTo>
                    <a:cubicBezTo>
                      <a:pt x="48891" y="1389"/>
                      <a:pt x="48968" y="1306"/>
                      <a:pt x="49043" y="1306"/>
                    </a:cubicBezTo>
                    <a:close/>
                    <a:moveTo>
                      <a:pt x="1064" y="2144"/>
                    </a:moveTo>
                    <a:cubicBezTo>
                      <a:pt x="1118" y="2144"/>
                      <a:pt x="1168" y="2185"/>
                      <a:pt x="1168" y="2269"/>
                    </a:cubicBezTo>
                    <a:cubicBezTo>
                      <a:pt x="1235" y="2702"/>
                      <a:pt x="1168" y="3136"/>
                      <a:pt x="1135" y="3570"/>
                    </a:cubicBezTo>
                    <a:cubicBezTo>
                      <a:pt x="1135" y="3620"/>
                      <a:pt x="1102" y="3645"/>
                      <a:pt x="1064" y="3645"/>
                    </a:cubicBezTo>
                    <a:cubicBezTo>
                      <a:pt x="1027" y="3645"/>
                      <a:pt x="985" y="3620"/>
                      <a:pt x="968" y="3570"/>
                    </a:cubicBezTo>
                    <a:cubicBezTo>
                      <a:pt x="935" y="3136"/>
                      <a:pt x="902" y="2702"/>
                      <a:pt x="935" y="2269"/>
                    </a:cubicBezTo>
                    <a:cubicBezTo>
                      <a:pt x="952" y="2185"/>
                      <a:pt x="1010" y="2144"/>
                      <a:pt x="1064" y="2144"/>
                    </a:cubicBezTo>
                    <a:close/>
                    <a:moveTo>
                      <a:pt x="49501" y="4188"/>
                    </a:moveTo>
                    <a:cubicBezTo>
                      <a:pt x="49546" y="4188"/>
                      <a:pt x="49589" y="4214"/>
                      <a:pt x="49603" y="4270"/>
                    </a:cubicBezTo>
                    <a:cubicBezTo>
                      <a:pt x="49736" y="4704"/>
                      <a:pt x="49770" y="5171"/>
                      <a:pt x="49703" y="5604"/>
                    </a:cubicBezTo>
                    <a:cubicBezTo>
                      <a:pt x="49689" y="5663"/>
                      <a:pt x="49642" y="5689"/>
                      <a:pt x="49597" y="5689"/>
                    </a:cubicBezTo>
                    <a:cubicBezTo>
                      <a:pt x="49539" y="5689"/>
                      <a:pt x="49484" y="5646"/>
                      <a:pt x="49503" y="5571"/>
                    </a:cubicBezTo>
                    <a:cubicBezTo>
                      <a:pt x="49503" y="5171"/>
                      <a:pt x="49436" y="4737"/>
                      <a:pt x="49370" y="4337"/>
                    </a:cubicBezTo>
                    <a:cubicBezTo>
                      <a:pt x="49370" y="4240"/>
                      <a:pt x="49437" y="4188"/>
                      <a:pt x="49501" y="4188"/>
                    </a:cubicBezTo>
                    <a:close/>
                    <a:moveTo>
                      <a:pt x="1305" y="4819"/>
                    </a:moveTo>
                    <a:cubicBezTo>
                      <a:pt x="1372" y="4819"/>
                      <a:pt x="1435" y="4862"/>
                      <a:pt x="1435" y="4937"/>
                    </a:cubicBezTo>
                    <a:cubicBezTo>
                      <a:pt x="1369" y="5504"/>
                      <a:pt x="1335" y="6005"/>
                      <a:pt x="1502" y="6538"/>
                    </a:cubicBezTo>
                    <a:cubicBezTo>
                      <a:pt x="1522" y="6619"/>
                      <a:pt x="1481" y="6663"/>
                      <a:pt x="1438" y="6663"/>
                    </a:cubicBezTo>
                    <a:cubicBezTo>
                      <a:pt x="1411" y="6663"/>
                      <a:pt x="1382" y="6645"/>
                      <a:pt x="1369" y="6605"/>
                    </a:cubicBezTo>
                    <a:cubicBezTo>
                      <a:pt x="1135" y="6071"/>
                      <a:pt x="1002" y="5471"/>
                      <a:pt x="1168" y="4904"/>
                    </a:cubicBezTo>
                    <a:cubicBezTo>
                      <a:pt x="1198" y="4845"/>
                      <a:pt x="1253" y="4819"/>
                      <a:pt x="1305" y="4819"/>
                    </a:cubicBezTo>
                    <a:close/>
                    <a:moveTo>
                      <a:pt x="49586" y="7739"/>
                    </a:moveTo>
                    <a:cubicBezTo>
                      <a:pt x="49628" y="7739"/>
                      <a:pt x="49670" y="7773"/>
                      <a:pt x="49670" y="7839"/>
                    </a:cubicBezTo>
                    <a:cubicBezTo>
                      <a:pt x="49736" y="8306"/>
                      <a:pt x="49703" y="8773"/>
                      <a:pt x="49703" y="9240"/>
                    </a:cubicBezTo>
                    <a:cubicBezTo>
                      <a:pt x="49703" y="9307"/>
                      <a:pt x="49653" y="9340"/>
                      <a:pt x="49599" y="9340"/>
                    </a:cubicBezTo>
                    <a:cubicBezTo>
                      <a:pt x="49545" y="9340"/>
                      <a:pt x="49486" y="9307"/>
                      <a:pt x="49470" y="9240"/>
                    </a:cubicBezTo>
                    <a:cubicBezTo>
                      <a:pt x="49470" y="8773"/>
                      <a:pt x="49470" y="8306"/>
                      <a:pt x="49503" y="7839"/>
                    </a:cubicBezTo>
                    <a:cubicBezTo>
                      <a:pt x="49503" y="7773"/>
                      <a:pt x="49545" y="7739"/>
                      <a:pt x="49586" y="7739"/>
                    </a:cubicBezTo>
                    <a:close/>
                    <a:moveTo>
                      <a:pt x="1278" y="8355"/>
                    </a:moveTo>
                    <a:cubicBezTo>
                      <a:pt x="1339" y="8355"/>
                      <a:pt x="1402" y="8398"/>
                      <a:pt x="1402" y="8473"/>
                    </a:cubicBezTo>
                    <a:cubicBezTo>
                      <a:pt x="1402" y="9007"/>
                      <a:pt x="1369" y="9541"/>
                      <a:pt x="1335" y="10074"/>
                    </a:cubicBezTo>
                    <a:cubicBezTo>
                      <a:pt x="1335" y="10158"/>
                      <a:pt x="1285" y="10199"/>
                      <a:pt x="1235" y="10199"/>
                    </a:cubicBezTo>
                    <a:cubicBezTo>
                      <a:pt x="1185" y="10199"/>
                      <a:pt x="1135" y="10158"/>
                      <a:pt x="1135" y="10074"/>
                    </a:cubicBezTo>
                    <a:cubicBezTo>
                      <a:pt x="1068" y="9541"/>
                      <a:pt x="1068" y="8973"/>
                      <a:pt x="1168" y="8440"/>
                    </a:cubicBezTo>
                    <a:cubicBezTo>
                      <a:pt x="1183" y="8381"/>
                      <a:pt x="1230" y="8355"/>
                      <a:pt x="1278" y="8355"/>
                    </a:cubicBezTo>
                    <a:close/>
                    <a:moveTo>
                      <a:pt x="1385" y="11500"/>
                    </a:moveTo>
                    <a:cubicBezTo>
                      <a:pt x="1427" y="11500"/>
                      <a:pt x="1469" y="11525"/>
                      <a:pt x="1469" y="11575"/>
                    </a:cubicBezTo>
                    <a:cubicBezTo>
                      <a:pt x="1569" y="11942"/>
                      <a:pt x="1502" y="12376"/>
                      <a:pt x="1469" y="12776"/>
                    </a:cubicBezTo>
                    <a:cubicBezTo>
                      <a:pt x="1469" y="12826"/>
                      <a:pt x="1427" y="12851"/>
                      <a:pt x="1385" y="12851"/>
                    </a:cubicBezTo>
                    <a:cubicBezTo>
                      <a:pt x="1344" y="12851"/>
                      <a:pt x="1302" y="12826"/>
                      <a:pt x="1302" y="12776"/>
                    </a:cubicBezTo>
                    <a:cubicBezTo>
                      <a:pt x="1269" y="12376"/>
                      <a:pt x="1202" y="11942"/>
                      <a:pt x="1302" y="11575"/>
                    </a:cubicBezTo>
                    <a:cubicBezTo>
                      <a:pt x="1302" y="11525"/>
                      <a:pt x="1344" y="11500"/>
                      <a:pt x="1385" y="11500"/>
                    </a:cubicBezTo>
                    <a:close/>
                    <a:moveTo>
                      <a:pt x="49803" y="11475"/>
                    </a:moveTo>
                    <a:cubicBezTo>
                      <a:pt x="49853" y="11475"/>
                      <a:pt x="49903" y="11509"/>
                      <a:pt x="49903" y="11575"/>
                    </a:cubicBezTo>
                    <a:cubicBezTo>
                      <a:pt x="49937" y="11976"/>
                      <a:pt x="49937" y="12376"/>
                      <a:pt x="49903" y="12776"/>
                    </a:cubicBezTo>
                    <a:cubicBezTo>
                      <a:pt x="49903" y="12843"/>
                      <a:pt x="49853" y="12876"/>
                      <a:pt x="49803" y="12876"/>
                    </a:cubicBezTo>
                    <a:cubicBezTo>
                      <a:pt x="49753" y="12876"/>
                      <a:pt x="49703" y="12843"/>
                      <a:pt x="49703" y="12776"/>
                    </a:cubicBezTo>
                    <a:cubicBezTo>
                      <a:pt x="49670" y="12376"/>
                      <a:pt x="49670" y="11976"/>
                      <a:pt x="49703" y="11575"/>
                    </a:cubicBezTo>
                    <a:cubicBezTo>
                      <a:pt x="49703" y="11509"/>
                      <a:pt x="49753" y="11475"/>
                      <a:pt x="49803" y="11475"/>
                    </a:cubicBezTo>
                    <a:close/>
                    <a:moveTo>
                      <a:pt x="1285" y="14252"/>
                    </a:moveTo>
                    <a:cubicBezTo>
                      <a:pt x="1335" y="14252"/>
                      <a:pt x="1385" y="14294"/>
                      <a:pt x="1402" y="14377"/>
                    </a:cubicBezTo>
                    <a:cubicBezTo>
                      <a:pt x="1469" y="14811"/>
                      <a:pt x="1402" y="15245"/>
                      <a:pt x="1402" y="15645"/>
                    </a:cubicBezTo>
                    <a:cubicBezTo>
                      <a:pt x="1385" y="15728"/>
                      <a:pt x="1327" y="15770"/>
                      <a:pt x="1273" y="15770"/>
                    </a:cubicBezTo>
                    <a:cubicBezTo>
                      <a:pt x="1219" y="15770"/>
                      <a:pt x="1168" y="15728"/>
                      <a:pt x="1168" y="15645"/>
                    </a:cubicBezTo>
                    <a:cubicBezTo>
                      <a:pt x="1135" y="15245"/>
                      <a:pt x="1102" y="14811"/>
                      <a:pt x="1168" y="14377"/>
                    </a:cubicBezTo>
                    <a:cubicBezTo>
                      <a:pt x="1185" y="14294"/>
                      <a:pt x="1235" y="14252"/>
                      <a:pt x="1285" y="14252"/>
                    </a:cubicBezTo>
                    <a:close/>
                    <a:moveTo>
                      <a:pt x="49703" y="15653"/>
                    </a:moveTo>
                    <a:cubicBezTo>
                      <a:pt x="49762" y="15653"/>
                      <a:pt x="49820" y="15695"/>
                      <a:pt x="49837" y="15778"/>
                    </a:cubicBezTo>
                    <a:cubicBezTo>
                      <a:pt x="49837" y="16145"/>
                      <a:pt x="49803" y="16546"/>
                      <a:pt x="49803" y="16946"/>
                    </a:cubicBezTo>
                    <a:cubicBezTo>
                      <a:pt x="49803" y="17013"/>
                      <a:pt x="49753" y="17046"/>
                      <a:pt x="49703" y="17046"/>
                    </a:cubicBezTo>
                    <a:cubicBezTo>
                      <a:pt x="49653" y="17046"/>
                      <a:pt x="49603" y="17013"/>
                      <a:pt x="49603" y="16946"/>
                    </a:cubicBezTo>
                    <a:cubicBezTo>
                      <a:pt x="49603" y="16546"/>
                      <a:pt x="49570" y="16145"/>
                      <a:pt x="49570" y="15778"/>
                    </a:cubicBezTo>
                    <a:cubicBezTo>
                      <a:pt x="49586" y="15695"/>
                      <a:pt x="49645" y="15653"/>
                      <a:pt x="49703" y="15653"/>
                    </a:cubicBezTo>
                    <a:close/>
                    <a:moveTo>
                      <a:pt x="1286" y="17447"/>
                    </a:moveTo>
                    <a:cubicBezTo>
                      <a:pt x="1339" y="17447"/>
                      <a:pt x="1388" y="17476"/>
                      <a:pt x="1402" y="17546"/>
                    </a:cubicBezTo>
                    <a:cubicBezTo>
                      <a:pt x="1535" y="18013"/>
                      <a:pt x="1435" y="18547"/>
                      <a:pt x="1302" y="19014"/>
                    </a:cubicBezTo>
                    <a:cubicBezTo>
                      <a:pt x="1276" y="19065"/>
                      <a:pt x="1236" y="19087"/>
                      <a:pt x="1198" y="19087"/>
                    </a:cubicBezTo>
                    <a:cubicBezTo>
                      <a:pt x="1137" y="19087"/>
                      <a:pt x="1081" y="19030"/>
                      <a:pt x="1102" y="18947"/>
                    </a:cubicBezTo>
                    <a:cubicBezTo>
                      <a:pt x="1168" y="18480"/>
                      <a:pt x="1102" y="18047"/>
                      <a:pt x="1135" y="17580"/>
                    </a:cubicBezTo>
                    <a:cubicBezTo>
                      <a:pt x="1135" y="17502"/>
                      <a:pt x="1214" y="17447"/>
                      <a:pt x="1286" y="17447"/>
                    </a:cubicBezTo>
                    <a:close/>
                    <a:moveTo>
                      <a:pt x="49920" y="19214"/>
                    </a:moveTo>
                    <a:cubicBezTo>
                      <a:pt x="49962" y="19214"/>
                      <a:pt x="50003" y="19248"/>
                      <a:pt x="50003" y="19314"/>
                    </a:cubicBezTo>
                    <a:cubicBezTo>
                      <a:pt x="50037" y="19715"/>
                      <a:pt x="50037" y="20148"/>
                      <a:pt x="50003" y="20582"/>
                    </a:cubicBezTo>
                    <a:cubicBezTo>
                      <a:pt x="50003" y="20649"/>
                      <a:pt x="49953" y="20682"/>
                      <a:pt x="49903" y="20682"/>
                    </a:cubicBezTo>
                    <a:cubicBezTo>
                      <a:pt x="49853" y="20682"/>
                      <a:pt x="49803" y="20649"/>
                      <a:pt x="49803" y="20582"/>
                    </a:cubicBezTo>
                    <a:cubicBezTo>
                      <a:pt x="49803" y="20148"/>
                      <a:pt x="49803" y="19715"/>
                      <a:pt x="49837" y="19314"/>
                    </a:cubicBezTo>
                    <a:cubicBezTo>
                      <a:pt x="49837" y="19248"/>
                      <a:pt x="49878" y="19214"/>
                      <a:pt x="49920" y="19214"/>
                    </a:cubicBezTo>
                    <a:close/>
                    <a:moveTo>
                      <a:pt x="1413" y="20585"/>
                    </a:moveTo>
                    <a:cubicBezTo>
                      <a:pt x="1461" y="20585"/>
                      <a:pt x="1502" y="20603"/>
                      <a:pt x="1502" y="20649"/>
                    </a:cubicBezTo>
                    <a:cubicBezTo>
                      <a:pt x="1569" y="21049"/>
                      <a:pt x="1502" y="21449"/>
                      <a:pt x="1602" y="21849"/>
                    </a:cubicBezTo>
                    <a:cubicBezTo>
                      <a:pt x="1623" y="21932"/>
                      <a:pt x="1541" y="21989"/>
                      <a:pt x="1468" y="21989"/>
                    </a:cubicBezTo>
                    <a:cubicBezTo>
                      <a:pt x="1423" y="21989"/>
                      <a:pt x="1381" y="21967"/>
                      <a:pt x="1369" y="21916"/>
                    </a:cubicBezTo>
                    <a:cubicBezTo>
                      <a:pt x="1235" y="21516"/>
                      <a:pt x="1135" y="21049"/>
                      <a:pt x="1269" y="20649"/>
                    </a:cubicBezTo>
                    <a:cubicBezTo>
                      <a:pt x="1287" y="20612"/>
                      <a:pt x="1355" y="20585"/>
                      <a:pt x="1413" y="20585"/>
                    </a:cubicBezTo>
                    <a:close/>
                    <a:moveTo>
                      <a:pt x="49916" y="22850"/>
                    </a:moveTo>
                    <a:cubicBezTo>
                      <a:pt x="49962" y="22850"/>
                      <a:pt x="50003" y="22883"/>
                      <a:pt x="50003" y="22950"/>
                    </a:cubicBezTo>
                    <a:cubicBezTo>
                      <a:pt x="50037" y="23384"/>
                      <a:pt x="50037" y="23784"/>
                      <a:pt x="50003" y="24218"/>
                    </a:cubicBezTo>
                    <a:cubicBezTo>
                      <a:pt x="50003" y="24284"/>
                      <a:pt x="49962" y="24318"/>
                      <a:pt x="49916" y="24318"/>
                    </a:cubicBezTo>
                    <a:cubicBezTo>
                      <a:pt x="49870" y="24318"/>
                      <a:pt x="49820" y="24284"/>
                      <a:pt x="49803" y="24218"/>
                    </a:cubicBezTo>
                    <a:cubicBezTo>
                      <a:pt x="49770" y="23784"/>
                      <a:pt x="49770" y="23384"/>
                      <a:pt x="49803" y="22950"/>
                    </a:cubicBezTo>
                    <a:cubicBezTo>
                      <a:pt x="49820" y="22883"/>
                      <a:pt x="49870" y="22850"/>
                      <a:pt x="49916" y="22850"/>
                    </a:cubicBezTo>
                    <a:close/>
                    <a:moveTo>
                      <a:pt x="1485" y="23684"/>
                    </a:moveTo>
                    <a:cubicBezTo>
                      <a:pt x="1535" y="23684"/>
                      <a:pt x="1585" y="23717"/>
                      <a:pt x="1602" y="23784"/>
                    </a:cubicBezTo>
                    <a:cubicBezTo>
                      <a:pt x="1702" y="24218"/>
                      <a:pt x="1635" y="24751"/>
                      <a:pt x="1569" y="25185"/>
                    </a:cubicBezTo>
                    <a:cubicBezTo>
                      <a:pt x="1569" y="25252"/>
                      <a:pt x="1527" y="25285"/>
                      <a:pt x="1485" y="25285"/>
                    </a:cubicBezTo>
                    <a:cubicBezTo>
                      <a:pt x="1444" y="25285"/>
                      <a:pt x="1402" y="25252"/>
                      <a:pt x="1402" y="25185"/>
                    </a:cubicBezTo>
                    <a:cubicBezTo>
                      <a:pt x="1369" y="24751"/>
                      <a:pt x="1269" y="24218"/>
                      <a:pt x="1369" y="23784"/>
                    </a:cubicBezTo>
                    <a:cubicBezTo>
                      <a:pt x="1385" y="23717"/>
                      <a:pt x="1435" y="23684"/>
                      <a:pt x="1485" y="23684"/>
                    </a:cubicBezTo>
                    <a:close/>
                    <a:moveTo>
                      <a:pt x="50120" y="25977"/>
                    </a:moveTo>
                    <a:cubicBezTo>
                      <a:pt x="50162" y="25977"/>
                      <a:pt x="50203" y="26002"/>
                      <a:pt x="50203" y="26052"/>
                    </a:cubicBezTo>
                    <a:cubicBezTo>
                      <a:pt x="50237" y="26519"/>
                      <a:pt x="50237" y="26986"/>
                      <a:pt x="50203" y="27453"/>
                    </a:cubicBezTo>
                    <a:cubicBezTo>
                      <a:pt x="50203" y="27503"/>
                      <a:pt x="50170" y="27528"/>
                      <a:pt x="50133" y="27528"/>
                    </a:cubicBezTo>
                    <a:cubicBezTo>
                      <a:pt x="50095" y="27528"/>
                      <a:pt x="50053" y="27503"/>
                      <a:pt x="50037" y="27453"/>
                    </a:cubicBezTo>
                    <a:cubicBezTo>
                      <a:pt x="50037" y="26986"/>
                      <a:pt x="50003" y="26519"/>
                      <a:pt x="50037" y="26052"/>
                    </a:cubicBezTo>
                    <a:cubicBezTo>
                      <a:pt x="50037" y="26002"/>
                      <a:pt x="50078" y="25977"/>
                      <a:pt x="50120" y="25977"/>
                    </a:cubicBezTo>
                    <a:close/>
                    <a:moveTo>
                      <a:pt x="1473" y="27023"/>
                    </a:moveTo>
                    <a:cubicBezTo>
                      <a:pt x="1519" y="27023"/>
                      <a:pt x="1569" y="27050"/>
                      <a:pt x="1569" y="27086"/>
                    </a:cubicBezTo>
                    <a:cubicBezTo>
                      <a:pt x="1669" y="27453"/>
                      <a:pt x="1635" y="27820"/>
                      <a:pt x="1602" y="28187"/>
                    </a:cubicBezTo>
                    <a:cubicBezTo>
                      <a:pt x="1602" y="28254"/>
                      <a:pt x="1560" y="28287"/>
                      <a:pt x="1519" y="28287"/>
                    </a:cubicBezTo>
                    <a:cubicBezTo>
                      <a:pt x="1477" y="28287"/>
                      <a:pt x="1435" y="28254"/>
                      <a:pt x="1435" y="28187"/>
                    </a:cubicBezTo>
                    <a:cubicBezTo>
                      <a:pt x="1369" y="27820"/>
                      <a:pt x="1302" y="27453"/>
                      <a:pt x="1402" y="27086"/>
                    </a:cubicBezTo>
                    <a:cubicBezTo>
                      <a:pt x="1402" y="27041"/>
                      <a:pt x="1436" y="27023"/>
                      <a:pt x="1473" y="27023"/>
                    </a:cubicBezTo>
                    <a:close/>
                    <a:moveTo>
                      <a:pt x="50033" y="28421"/>
                    </a:moveTo>
                    <a:cubicBezTo>
                      <a:pt x="50087" y="28421"/>
                      <a:pt x="50137" y="28454"/>
                      <a:pt x="50137" y="28521"/>
                    </a:cubicBezTo>
                    <a:cubicBezTo>
                      <a:pt x="50170" y="28954"/>
                      <a:pt x="50170" y="29388"/>
                      <a:pt x="50137" y="29788"/>
                    </a:cubicBezTo>
                    <a:cubicBezTo>
                      <a:pt x="50137" y="29872"/>
                      <a:pt x="50087" y="29913"/>
                      <a:pt x="50033" y="29913"/>
                    </a:cubicBezTo>
                    <a:cubicBezTo>
                      <a:pt x="49978" y="29913"/>
                      <a:pt x="49920" y="29872"/>
                      <a:pt x="49903" y="29788"/>
                    </a:cubicBezTo>
                    <a:cubicBezTo>
                      <a:pt x="49870" y="29388"/>
                      <a:pt x="49870" y="28954"/>
                      <a:pt x="49903" y="28521"/>
                    </a:cubicBezTo>
                    <a:cubicBezTo>
                      <a:pt x="49920" y="28454"/>
                      <a:pt x="49978" y="28421"/>
                      <a:pt x="50033" y="28421"/>
                    </a:cubicBezTo>
                    <a:close/>
                    <a:moveTo>
                      <a:pt x="1610" y="29792"/>
                    </a:moveTo>
                    <a:cubicBezTo>
                      <a:pt x="1680" y="29792"/>
                      <a:pt x="1755" y="29856"/>
                      <a:pt x="1736" y="29955"/>
                    </a:cubicBezTo>
                    <a:cubicBezTo>
                      <a:pt x="1669" y="30289"/>
                      <a:pt x="1702" y="30656"/>
                      <a:pt x="1869" y="30956"/>
                    </a:cubicBezTo>
                    <a:cubicBezTo>
                      <a:pt x="1893" y="31028"/>
                      <a:pt x="1830" y="31083"/>
                      <a:pt x="1769" y="31083"/>
                    </a:cubicBezTo>
                    <a:cubicBezTo>
                      <a:pt x="1745" y="31083"/>
                      <a:pt x="1721" y="31075"/>
                      <a:pt x="1702" y="31056"/>
                    </a:cubicBezTo>
                    <a:cubicBezTo>
                      <a:pt x="1469" y="30689"/>
                      <a:pt x="1369" y="30289"/>
                      <a:pt x="1502" y="29888"/>
                    </a:cubicBezTo>
                    <a:cubicBezTo>
                      <a:pt x="1516" y="29821"/>
                      <a:pt x="1562" y="29792"/>
                      <a:pt x="1610" y="29792"/>
                    </a:cubicBezTo>
                    <a:close/>
                    <a:moveTo>
                      <a:pt x="31173" y="31108"/>
                    </a:moveTo>
                    <a:cubicBezTo>
                      <a:pt x="31316" y="31108"/>
                      <a:pt x="31457" y="31112"/>
                      <a:pt x="31590" y="31123"/>
                    </a:cubicBezTo>
                    <a:cubicBezTo>
                      <a:pt x="31690" y="31123"/>
                      <a:pt x="31690" y="31256"/>
                      <a:pt x="31590" y="31256"/>
                    </a:cubicBezTo>
                    <a:cubicBezTo>
                      <a:pt x="31457" y="31267"/>
                      <a:pt x="31316" y="31271"/>
                      <a:pt x="31173" y="31271"/>
                    </a:cubicBezTo>
                    <a:cubicBezTo>
                      <a:pt x="30886" y="31271"/>
                      <a:pt x="30589" y="31256"/>
                      <a:pt x="30323" y="31256"/>
                    </a:cubicBezTo>
                    <a:cubicBezTo>
                      <a:pt x="30223" y="31256"/>
                      <a:pt x="30223" y="31123"/>
                      <a:pt x="30323" y="31123"/>
                    </a:cubicBezTo>
                    <a:cubicBezTo>
                      <a:pt x="30589" y="31123"/>
                      <a:pt x="30886" y="31108"/>
                      <a:pt x="31173" y="31108"/>
                    </a:cubicBezTo>
                    <a:close/>
                    <a:moveTo>
                      <a:pt x="42731" y="30989"/>
                    </a:moveTo>
                    <a:cubicBezTo>
                      <a:pt x="42898" y="30989"/>
                      <a:pt x="42865" y="31189"/>
                      <a:pt x="42731" y="31189"/>
                    </a:cubicBezTo>
                    <a:cubicBezTo>
                      <a:pt x="42064" y="31289"/>
                      <a:pt x="41397" y="31289"/>
                      <a:pt x="40697" y="31323"/>
                    </a:cubicBezTo>
                    <a:cubicBezTo>
                      <a:pt x="40563" y="31323"/>
                      <a:pt x="40563" y="31123"/>
                      <a:pt x="40697" y="31089"/>
                    </a:cubicBezTo>
                    <a:cubicBezTo>
                      <a:pt x="41364" y="31056"/>
                      <a:pt x="42064" y="30989"/>
                      <a:pt x="42731" y="30989"/>
                    </a:cubicBezTo>
                    <a:close/>
                    <a:moveTo>
                      <a:pt x="37062" y="30986"/>
                    </a:moveTo>
                    <a:cubicBezTo>
                      <a:pt x="37072" y="30986"/>
                      <a:pt x="37083" y="30987"/>
                      <a:pt x="37094" y="30989"/>
                    </a:cubicBezTo>
                    <a:cubicBezTo>
                      <a:pt x="37661" y="31089"/>
                      <a:pt x="38195" y="31056"/>
                      <a:pt x="38762" y="31089"/>
                    </a:cubicBezTo>
                    <a:cubicBezTo>
                      <a:pt x="38895" y="31089"/>
                      <a:pt x="38929" y="31289"/>
                      <a:pt x="38795" y="31289"/>
                    </a:cubicBezTo>
                    <a:cubicBezTo>
                      <a:pt x="38606" y="31323"/>
                      <a:pt x="38414" y="31338"/>
                      <a:pt x="38218" y="31338"/>
                    </a:cubicBezTo>
                    <a:cubicBezTo>
                      <a:pt x="37828" y="31338"/>
                      <a:pt x="37428" y="31278"/>
                      <a:pt x="37027" y="31189"/>
                    </a:cubicBezTo>
                    <a:cubicBezTo>
                      <a:pt x="36872" y="31189"/>
                      <a:pt x="36919" y="30986"/>
                      <a:pt x="37062" y="30986"/>
                    </a:cubicBezTo>
                    <a:close/>
                    <a:moveTo>
                      <a:pt x="9691" y="31198"/>
                    </a:moveTo>
                    <a:cubicBezTo>
                      <a:pt x="9916" y="31198"/>
                      <a:pt x="10142" y="31206"/>
                      <a:pt x="10375" y="31223"/>
                    </a:cubicBezTo>
                    <a:cubicBezTo>
                      <a:pt x="10508" y="31223"/>
                      <a:pt x="10508" y="31390"/>
                      <a:pt x="10375" y="31390"/>
                    </a:cubicBezTo>
                    <a:lnTo>
                      <a:pt x="9007" y="31390"/>
                    </a:lnTo>
                    <a:cubicBezTo>
                      <a:pt x="8874" y="31390"/>
                      <a:pt x="8874" y="31223"/>
                      <a:pt x="9007" y="31223"/>
                    </a:cubicBezTo>
                    <a:cubicBezTo>
                      <a:pt x="9241" y="31206"/>
                      <a:pt x="9466" y="31198"/>
                      <a:pt x="9691" y="31198"/>
                    </a:cubicBezTo>
                    <a:close/>
                    <a:moveTo>
                      <a:pt x="46167" y="31056"/>
                    </a:moveTo>
                    <a:cubicBezTo>
                      <a:pt x="46267" y="31056"/>
                      <a:pt x="46301" y="31256"/>
                      <a:pt x="46201" y="31256"/>
                    </a:cubicBezTo>
                    <a:cubicBezTo>
                      <a:pt x="45567" y="31390"/>
                      <a:pt x="44866" y="31390"/>
                      <a:pt x="44233" y="31390"/>
                    </a:cubicBezTo>
                    <a:cubicBezTo>
                      <a:pt x="44099" y="31390"/>
                      <a:pt x="44132" y="31223"/>
                      <a:pt x="44233" y="31189"/>
                    </a:cubicBezTo>
                    <a:cubicBezTo>
                      <a:pt x="44499" y="31156"/>
                      <a:pt x="44800" y="31123"/>
                      <a:pt x="45066" y="31089"/>
                    </a:cubicBezTo>
                    <a:lnTo>
                      <a:pt x="45100" y="31089"/>
                    </a:lnTo>
                    <a:cubicBezTo>
                      <a:pt x="45467" y="31056"/>
                      <a:pt x="45800" y="31056"/>
                      <a:pt x="46167" y="31056"/>
                    </a:cubicBezTo>
                    <a:close/>
                    <a:moveTo>
                      <a:pt x="27743" y="31186"/>
                    </a:moveTo>
                    <a:cubicBezTo>
                      <a:pt x="27830" y="31186"/>
                      <a:pt x="27877" y="31359"/>
                      <a:pt x="27754" y="31390"/>
                    </a:cubicBezTo>
                    <a:cubicBezTo>
                      <a:pt x="27437" y="31453"/>
                      <a:pt x="27120" y="31476"/>
                      <a:pt x="26802" y="31476"/>
                    </a:cubicBezTo>
                    <a:cubicBezTo>
                      <a:pt x="26619" y="31476"/>
                      <a:pt x="26436" y="31468"/>
                      <a:pt x="26253" y="31456"/>
                    </a:cubicBezTo>
                    <a:cubicBezTo>
                      <a:pt x="26120" y="31423"/>
                      <a:pt x="26120" y="31256"/>
                      <a:pt x="26253" y="31256"/>
                    </a:cubicBezTo>
                    <a:cubicBezTo>
                      <a:pt x="26378" y="31265"/>
                      <a:pt x="26506" y="31269"/>
                      <a:pt x="26635" y="31269"/>
                    </a:cubicBezTo>
                    <a:cubicBezTo>
                      <a:pt x="26988" y="31269"/>
                      <a:pt x="27354" y="31238"/>
                      <a:pt x="27721" y="31189"/>
                    </a:cubicBezTo>
                    <a:cubicBezTo>
                      <a:pt x="27728" y="31187"/>
                      <a:pt x="27736" y="31186"/>
                      <a:pt x="27743" y="31186"/>
                    </a:cubicBezTo>
                    <a:close/>
                    <a:moveTo>
                      <a:pt x="24511" y="31085"/>
                    </a:moveTo>
                    <a:cubicBezTo>
                      <a:pt x="24596" y="31085"/>
                      <a:pt x="24643" y="31226"/>
                      <a:pt x="24552" y="31256"/>
                    </a:cubicBezTo>
                    <a:cubicBezTo>
                      <a:pt x="24161" y="31412"/>
                      <a:pt x="23759" y="31477"/>
                      <a:pt x="23352" y="31477"/>
                    </a:cubicBezTo>
                    <a:cubicBezTo>
                      <a:pt x="23064" y="31477"/>
                      <a:pt x="22774" y="31445"/>
                      <a:pt x="22484" y="31390"/>
                    </a:cubicBezTo>
                    <a:cubicBezTo>
                      <a:pt x="22384" y="31390"/>
                      <a:pt x="22417" y="31256"/>
                      <a:pt x="22517" y="31256"/>
                    </a:cubicBezTo>
                    <a:cubicBezTo>
                      <a:pt x="22701" y="31284"/>
                      <a:pt x="22882" y="31296"/>
                      <a:pt x="23062" y="31296"/>
                    </a:cubicBezTo>
                    <a:cubicBezTo>
                      <a:pt x="23536" y="31296"/>
                      <a:pt x="24002" y="31210"/>
                      <a:pt x="24485" y="31089"/>
                    </a:cubicBezTo>
                    <a:cubicBezTo>
                      <a:pt x="24494" y="31086"/>
                      <a:pt x="24503" y="31085"/>
                      <a:pt x="24511" y="31085"/>
                    </a:cubicBezTo>
                    <a:close/>
                    <a:moveTo>
                      <a:pt x="7173" y="31289"/>
                    </a:moveTo>
                    <a:cubicBezTo>
                      <a:pt x="7306" y="31323"/>
                      <a:pt x="7306" y="31490"/>
                      <a:pt x="7173" y="31523"/>
                    </a:cubicBezTo>
                    <a:lnTo>
                      <a:pt x="5872" y="31523"/>
                    </a:lnTo>
                    <a:cubicBezTo>
                      <a:pt x="5738" y="31523"/>
                      <a:pt x="5738" y="31323"/>
                      <a:pt x="5872" y="31289"/>
                    </a:cubicBezTo>
                    <a:close/>
                    <a:moveTo>
                      <a:pt x="21216" y="31289"/>
                    </a:moveTo>
                    <a:cubicBezTo>
                      <a:pt x="21350" y="31289"/>
                      <a:pt x="21350" y="31490"/>
                      <a:pt x="21216" y="31523"/>
                    </a:cubicBezTo>
                    <a:cubicBezTo>
                      <a:pt x="20616" y="31523"/>
                      <a:pt x="19982" y="31523"/>
                      <a:pt x="19381" y="31490"/>
                    </a:cubicBezTo>
                    <a:cubicBezTo>
                      <a:pt x="19248" y="31490"/>
                      <a:pt x="19248" y="31323"/>
                      <a:pt x="19381" y="31289"/>
                    </a:cubicBezTo>
                    <a:close/>
                    <a:moveTo>
                      <a:pt x="13227" y="31281"/>
                    </a:moveTo>
                    <a:cubicBezTo>
                      <a:pt x="13502" y="31281"/>
                      <a:pt x="13777" y="31289"/>
                      <a:pt x="14044" y="31323"/>
                    </a:cubicBezTo>
                    <a:cubicBezTo>
                      <a:pt x="14144" y="31323"/>
                      <a:pt x="14144" y="31490"/>
                      <a:pt x="14044" y="31490"/>
                    </a:cubicBezTo>
                    <a:cubicBezTo>
                      <a:pt x="13777" y="31523"/>
                      <a:pt x="13502" y="31531"/>
                      <a:pt x="13227" y="31531"/>
                    </a:cubicBezTo>
                    <a:cubicBezTo>
                      <a:pt x="12952" y="31531"/>
                      <a:pt x="12677" y="31523"/>
                      <a:pt x="12410" y="31523"/>
                    </a:cubicBezTo>
                    <a:cubicBezTo>
                      <a:pt x="12276" y="31523"/>
                      <a:pt x="12276" y="31289"/>
                      <a:pt x="12410" y="31289"/>
                    </a:cubicBezTo>
                    <a:cubicBezTo>
                      <a:pt x="12677" y="31289"/>
                      <a:pt x="12952" y="31281"/>
                      <a:pt x="13227" y="31281"/>
                    </a:cubicBezTo>
                    <a:close/>
                    <a:moveTo>
                      <a:pt x="16813" y="31398"/>
                    </a:moveTo>
                    <a:cubicBezTo>
                      <a:pt x="17105" y="31398"/>
                      <a:pt x="17397" y="31406"/>
                      <a:pt x="17680" y="31423"/>
                    </a:cubicBezTo>
                    <a:cubicBezTo>
                      <a:pt x="17814" y="31423"/>
                      <a:pt x="17814" y="31623"/>
                      <a:pt x="17680" y="31623"/>
                    </a:cubicBezTo>
                    <a:cubicBezTo>
                      <a:pt x="17514" y="31633"/>
                      <a:pt x="17345" y="31637"/>
                      <a:pt x="17175" y="31637"/>
                    </a:cubicBezTo>
                    <a:cubicBezTo>
                      <a:pt x="16764" y="31637"/>
                      <a:pt x="16347" y="31613"/>
                      <a:pt x="15946" y="31590"/>
                    </a:cubicBezTo>
                    <a:cubicBezTo>
                      <a:pt x="15846" y="31590"/>
                      <a:pt x="15846" y="31423"/>
                      <a:pt x="15946" y="31423"/>
                    </a:cubicBezTo>
                    <a:cubicBezTo>
                      <a:pt x="16229" y="31406"/>
                      <a:pt x="16521" y="31398"/>
                      <a:pt x="16813" y="31398"/>
                    </a:cubicBezTo>
                    <a:close/>
                    <a:moveTo>
                      <a:pt x="2872" y="31384"/>
                    </a:moveTo>
                    <a:cubicBezTo>
                      <a:pt x="2882" y="31384"/>
                      <a:pt x="2892" y="31386"/>
                      <a:pt x="2903" y="31390"/>
                    </a:cubicBezTo>
                    <a:cubicBezTo>
                      <a:pt x="3120" y="31423"/>
                      <a:pt x="3328" y="31431"/>
                      <a:pt x="3537" y="31431"/>
                    </a:cubicBezTo>
                    <a:cubicBezTo>
                      <a:pt x="3745" y="31431"/>
                      <a:pt x="3954" y="31423"/>
                      <a:pt x="4171" y="31423"/>
                    </a:cubicBezTo>
                    <a:cubicBezTo>
                      <a:pt x="4271" y="31423"/>
                      <a:pt x="4271" y="31556"/>
                      <a:pt x="4204" y="31590"/>
                    </a:cubicBezTo>
                    <a:cubicBezTo>
                      <a:pt x="4059" y="31623"/>
                      <a:pt x="3907" y="31638"/>
                      <a:pt x="3754" y="31638"/>
                    </a:cubicBezTo>
                    <a:cubicBezTo>
                      <a:pt x="3448" y="31638"/>
                      <a:pt x="3137" y="31579"/>
                      <a:pt x="2870" y="31490"/>
                    </a:cubicBezTo>
                    <a:cubicBezTo>
                      <a:pt x="2781" y="31490"/>
                      <a:pt x="2797" y="31384"/>
                      <a:pt x="2872" y="31384"/>
                    </a:cubicBezTo>
                    <a:close/>
                    <a:moveTo>
                      <a:pt x="33714" y="31311"/>
                    </a:moveTo>
                    <a:cubicBezTo>
                      <a:pt x="33727" y="31311"/>
                      <a:pt x="33742" y="31315"/>
                      <a:pt x="33758" y="31323"/>
                    </a:cubicBezTo>
                    <a:cubicBezTo>
                      <a:pt x="33991" y="31386"/>
                      <a:pt x="34210" y="31409"/>
                      <a:pt x="34433" y="31409"/>
                    </a:cubicBezTo>
                    <a:cubicBezTo>
                      <a:pt x="34562" y="31409"/>
                      <a:pt x="34692" y="31402"/>
                      <a:pt x="34826" y="31390"/>
                    </a:cubicBezTo>
                    <a:cubicBezTo>
                      <a:pt x="34926" y="31390"/>
                      <a:pt x="34959" y="31590"/>
                      <a:pt x="34826" y="31623"/>
                    </a:cubicBezTo>
                    <a:cubicBezTo>
                      <a:pt x="34723" y="31642"/>
                      <a:pt x="34621" y="31650"/>
                      <a:pt x="34518" y="31650"/>
                    </a:cubicBezTo>
                    <a:cubicBezTo>
                      <a:pt x="34254" y="31650"/>
                      <a:pt x="33990" y="31595"/>
                      <a:pt x="33725" y="31523"/>
                    </a:cubicBezTo>
                    <a:cubicBezTo>
                      <a:pt x="33608" y="31494"/>
                      <a:pt x="33619" y="31311"/>
                      <a:pt x="33714" y="31311"/>
                    </a:cubicBezTo>
                    <a:close/>
                    <a:moveTo>
                      <a:pt x="50133" y="31219"/>
                    </a:moveTo>
                    <a:cubicBezTo>
                      <a:pt x="50251" y="31219"/>
                      <a:pt x="50327" y="31395"/>
                      <a:pt x="50203" y="31456"/>
                    </a:cubicBezTo>
                    <a:cubicBezTo>
                      <a:pt x="49875" y="31600"/>
                      <a:pt x="49522" y="31668"/>
                      <a:pt x="49167" y="31668"/>
                    </a:cubicBezTo>
                    <a:cubicBezTo>
                      <a:pt x="48944" y="31668"/>
                      <a:pt x="48721" y="31641"/>
                      <a:pt x="48502" y="31590"/>
                    </a:cubicBezTo>
                    <a:cubicBezTo>
                      <a:pt x="48379" y="31559"/>
                      <a:pt x="48427" y="31386"/>
                      <a:pt x="48540" y="31386"/>
                    </a:cubicBezTo>
                    <a:cubicBezTo>
                      <a:pt x="48549" y="31386"/>
                      <a:pt x="48559" y="31387"/>
                      <a:pt x="48569" y="31390"/>
                    </a:cubicBezTo>
                    <a:cubicBezTo>
                      <a:pt x="48734" y="31421"/>
                      <a:pt x="48896" y="31436"/>
                      <a:pt x="49056" y="31436"/>
                    </a:cubicBezTo>
                    <a:cubicBezTo>
                      <a:pt x="49413" y="31436"/>
                      <a:pt x="49758" y="31361"/>
                      <a:pt x="50103" y="31223"/>
                    </a:cubicBezTo>
                    <a:cubicBezTo>
                      <a:pt x="50114" y="31220"/>
                      <a:pt x="50123" y="31219"/>
                      <a:pt x="50133" y="31219"/>
                    </a:cubicBezTo>
                    <a:close/>
                    <a:moveTo>
                      <a:pt x="835" y="0"/>
                    </a:moveTo>
                    <a:cubicBezTo>
                      <a:pt x="802" y="34"/>
                      <a:pt x="768" y="67"/>
                      <a:pt x="735" y="67"/>
                    </a:cubicBezTo>
                    <a:cubicBezTo>
                      <a:pt x="1" y="301"/>
                      <a:pt x="435" y="3703"/>
                      <a:pt x="435" y="4337"/>
                    </a:cubicBezTo>
                    <a:cubicBezTo>
                      <a:pt x="468" y="5638"/>
                      <a:pt x="468" y="6939"/>
                      <a:pt x="501" y="8206"/>
                    </a:cubicBezTo>
                    <a:cubicBezTo>
                      <a:pt x="535" y="10808"/>
                      <a:pt x="568" y="13377"/>
                      <a:pt x="601" y="15979"/>
                    </a:cubicBezTo>
                    <a:cubicBezTo>
                      <a:pt x="635" y="18647"/>
                      <a:pt x="668" y="21316"/>
                      <a:pt x="701" y="23984"/>
                    </a:cubicBezTo>
                    <a:cubicBezTo>
                      <a:pt x="701" y="25218"/>
                      <a:pt x="735" y="26419"/>
                      <a:pt x="735" y="27620"/>
                    </a:cubicBezTo>
                    <a:cubicBezTo>
                      <a:pt x="768" y="28921"/>
                      <a:pt x="568" y="30489"/>
                      <a:pt x="1035" y="31723"/>
                    </a:cubicBezTo>
                    <a:cubicBezTo>
                      <a:pt x="1035" y="31756"/>
                      <a:pt x="1035" y="31790"/>
                      <a:pt x="1035" y="31857"/>
                    </a:cubicBezTo>
                    <a:cubicBezTo>
                      <a:pt x="1425" y="32127"/>
                      <a:pt x="2619" y="32201"/>
                      <a:pt x="3879" y="32201"/>
                    </a:cubicBezTo>
                    <a:cubicBezTo>
                      <a:pt x="5418" y="32201"/>
                      <a:pt x="7054" y="32090"/>
                      <a:pt x="7440" y="32090"/>
                    </a:cubicBezTo>
                    <a:cubicBezTo>
                      <a:pt x="9508" y="32057"/>
                      <a:pt x="11576" y="32057"/>
                      <a:pt x="13677" y="32057"/>
                    </a:cubicBezTo>
                    <a:cubicBezTo>
                      <a:pt x="17647" y="32057"/>
                      <a:pt x="21616" y="32023"/>
                      <a:pt x="25619" y="32023"/>
                    </a:cubicBezTo>
                    <a:cubicBezTo>
                      <a:pt x="32131" y="32023"/>
                      <a:pt x="38642" y="31981"/>
                      <a:pt x="45153" y="31981"/>
                    </a:cubicBezTo>
                    <a:cubicBezTo>
                      <a:pt x="46781" y="31981"/>
                      <a:pt x="48409" y="31983"/>
                      <a:pt x="50037" y="31990"/>
                    </a:cubicBezTo>
                    <a:cubicBezTo>
                      <a:pt x="50070" y="31990"/>
                      <a:pt x="50137" y="32023"/>
                      <a:pt x="50170" y="32023"/>
                    </a:cubicBezTo>
                    <a:cubicBezTo>
                      <a:pt x="51004" y="31089"/>
                      <a:pt x="50737" y="29421"/>
                      <a:pt x="50704" y="28321"/>
                    </a:cubicBezTo>
                    <a:cubicBezTo>
                      <a:pt x="50670" y="27020"/>
                      <a:pt x="50670" y="25719"/>
                      <a:pt x="50637" y="24451"/>
                    </a:cubicBezTo>
                    <a:cubicBezTo>
                      <a:pt x="50604" y="21849"/>
                      <a:pt x="50570" y="19281"/>
                      <a:pt x="50504" y="16712"/>
                    </a:cubicBezTo>
                    <a:lnTo>
                      <a:pt x="50404" y="8707"/>
                    </a:lnTo>
                    <a:cubicBezTo>
                      <a:pt x="50370" y="7506"/>
                      <a:pt x="50337" y="6305"/>
                      <a:pt x="50337" y="5104"/>
                    </a:cubicBezTo>
                    <a:cubicBezTo>
                      <a:pt x="50337" y="4651"/>
                      <a:pt x="50494" y="589"/>
                      <a:pt x="49651" y="589"/>
                    </a:cubicBezTo>
                    <a:cubicBezTo>
                      <a:pt x="49625" y="589"/>
                      <a:pt x="49598" y="593"/>
                      <a:pt x="49570" y="601"/>
                    </a:cubicBezTo>
                    <a:cubicBezTo>
                      <a:pt x="49543" y="610"/>
                      <a:pt x="49516" y="614"/>
                      <a:pt x="49491" y="614"/>
                    </a:cubicBezTo>
                    <a:cubicBezTo>
                      <a:pt x="49421" y="614"/>
                      <a:pt x="49361" y="583"/>
                      <a:pt x="49336" y="534"/>
                    </a:cubicBezTo>
                    <a:cubicBezTo>
                      <a:pt x="48969" y="567"/>
                      <a:pt x="48594" y="576"/>
                      <a:pt x="48223" y="576"/>
                    </a:cubicBezTo>
                    <a:cubicBezTo>
                      <a:pt x="47852" y="576"/>
                      <a:pt x="47485" y="567"/>
                      <a:pt x="47135" y="567"/>
                    </a:cubicBezTo>
                    <a:cubicBezTo>
                      <a:pt x="47035" y="567"/>
                      <a:pt x="46968" y="501"/>
                      <a:pt x="46968" y="467"/>
                    </a:cubicBezTo>
                    <a:cubicBezTo>
                      <a:pt x="39296" y="367"/>
                      <a:pt x="31624" y="267"/>
                      <a:pt x="23951" y="201"/>
                    </a:cubicBezTo>
                    <a:cubicBezTo>
                      <a:pt x="22667" y="189"/>
                      <a:pt x="21382" y="186"/>
                      <a:pt x="20096" y="186"/>
                    </a:cubicBezTo>
                    <a:cubicBezTo>
                      <a:pt x="17525" y="186"/>
                      <a:pt x="14952" y="201"/>
                      <a:pt x="12381" y="201"/>
                    </a:cubicBezTo>
                    <a:cubicBezTo>
                      <a:pt x="8524" y="201"/>
                      <a:pt x="4671" y="167"/>
                      <a:pt x="835" y="0"/>
                    </a:cubicBezTo>
                    <a:close/>
                  </a:path>
                </a:pathLst>
              </a:custGeom>
              <a:solidFill>
                <a:srgbClr val="FF6E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70"/>
              <p:cNvSpPr/>
              <p:nvPr/>
            </p:nvSpPr>
            <p:spPr>
              <a:xfrm>
                <a:off x="8271516" y="4394687"/>
                <a:ext cx="99416" cy="35267"/>
              </a:xfrm>
              <a:custGeom>
                <a:rect b="b" l="l" r="r" t="t"/>
                <a:pathLst>
                  <a:path extrusionOk="0" h="449" w="1948">
                    <a:moveTo>
                      <a:pt x="1754" y="0"/>
                    </a:moveTo>
                    <a:cubicBezTo>
                      <a:pt x="1744" y="0"/>
                      <a:pt x="1735" y="1"/>
                      <a:pt x="1724" y="4"/>
                    </a:cubicBezTo>
                    <a:cubicBezTo>
                      <a:pt x="1379" y="142"/>
                      <a:pt x="1034" y="217"/>
                      <a:pt x="677" y="217"/>
                    </a:cubicBezTo>
                    <a:cubicBezTo>
                      <a:pt x="517" y="217"/>
                      <a:pt x="355" y="202"/>
                      <a:pt x="190" y="171"/>
                    </a:cubicBezTo>
                    <a:cubicBezTo>
                      <a:pt x="180" y="168"/>
                      <a:pt x="170" y="167"/>
                      <a:pt x="161" y="167"/>
                    </a:cubicBezTo>
                    <a:cubicBezTo>
                      <a:pt x="48" y="167"/>
                      <a:pt x="0" y="340"/>
                      <a:pt x="123" y="371"/>
                    </a:cubicBezTo>
                    <a:cubicBezTo>
                      <a:pt x="342" y="422"/>
                      <a:pt x="565" y="449"/>
                      <a:pt x="788" y="449"/>
                    </a:cubicBezTo>
                    <a:cubicBezTo>
                      <a:pt x="1143" y="449"/>
                      <a:pt x="1496" y="381"/>
                      <a:pt x="1824" y="237"/>
                    </a:cubicBezTo>
                    <a:cubicBezTo>
                      <a:pt x="1948" y="176"/>
                      <a:pt x="1872" y="0"/>
                      <a:pt x="175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70"/>
              <p:cNvSpPr/>
              <p:nvPr/>
            </p:nvSpPr>
            <p:spPr>
              <a:xfrm>
                <a:off x="8177354" y="2017345"/>
                <a:ext cx="86862" cy="21914"/>
              </a:xfrm>
              <a:custGeom>
                <a:rect b="b" l="l" r="r" t="t"/>
                <a:pathLst>
                  <a:path extrusionOk="0" h="279" w="1702">
                    <a:moveTo>
                      <a:pt x="1101" y="1"/>
                    </a:moveTo>
                    <a:cubicBezTo>
                      <a:pt x="790" y="1"/>
                      <a:pt x="478" y="16"/>
                      <a:pt x="167" y="16"/>
                    </a:cubicBezTo>
                    <a:cubicBezTo>
                      <a:pt x="0" y="16"/>
                      <a:pt x="0" y="249"/>
                      <a:pt x="167" y="249"/>
                    </a:cubicBezTo>
                    <a:cubicBezTo>
                      <a:pt x="478" y="249"/>
                      <a:pt x="790" y="279"/>
                      <a:pt x="1101" y="279"/>
                    </a:cubicBezTo>
                    <a:cubicBezTo>
                      <a:pt x="1257" y="279"/>
                      <a:pt x="1412" y="272"/>
                      <a:pt x="1568" y="249"/>
                    </a:cubicBezTo>
                    <a:cubicBezTo>
                      <a:pt x="1701" y="249"/>
                      <a:pt x="1701" y="49"/>
                      <a:pt x="1568" y="16"/>
                    </a:cubicBezTo>
                    <a:cubicBezTo>
                      <a:pt x="1412" y="5"/>
                      <a:pt x="1257" y="1"/>
                      <a:pt x="11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70"/>
              <p:cNvSpPr/>
              <p:nvPr/>
            </p:nvSpPr>
            <p:spPr>
              <a:xfrm>
                <a:off x="8053081" y="4381805"/>
                <a:ext cx="112379" cy="26313"/>
              </a:xfrm>
              <a:custGeom>
                <a:rect b="b" l="l" r="r" t="t"/>
                <a:pathLst>
                  <a:path extrusionOk="0" h="335" w="2202">
                    <a:moveTo>
                      <a:pt x="2068" y="1"/>
                    </a:moveTo>
                    <a:cubicBezTo>
                      <a:pt x="1701" y="1"/>
                      <a:pt x="1368" y="1"/>
                      <a:pt x="1001" y="34"/>
                    </a:cubicBezTo>
                    <a:lnTo>
                      <a:pt x="967" y="34"/>
                    </a:lnTo>
                    <a:cubicBezTo>
                      <a:pt x="701" y="68"/>
                      <a:pt x="400" y="101"/>
                      <a:pt x="134" y="134"/>
                    </a:cubicBezTo>
                    <a:cubicBezTo>
                      <a:pt x="33" y="134"/>
                      <a:pt x="0" y="335"/>
                      <a:pt x="134" y="335"/>
                    </a:cubicBezTo>
                    <a:cubicBezTo>
                      <a:pt x="767" y="335"/>
                      <a:pt x="1468" y="335"/>
                      <a:pt x="2102" y="201"/>
                    </a:cubicBezTo>
                    <a:cubicBezTo>
                      <a:pt x="2202" y="201"/>
                      <a:pt x="2168" y="1"/>
                      <a:pt x="20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70"/>
              <p:cNvSpPr/>
              <p:nvPr/>
            </p:nvSpPr>
            <p:spPr>
              <a:xfrm>
                <a:off x="8018989" y="2013339"/>
                <a:ext cx="92016" cy="28041"/>
              </a:xfrm>
              <a:custGeom>
                <a:rect b="b" l="l" r="r" t="t"/>
                <a:pathLst>
                  <a:path extrusionOk="0" h="357" w="1803">
                    <a:moveTo>
                      <a:pt x="201" y="0"/>
                    </a:moveTo>
                    <a:cubicBezTo>
                      <a:pt x="34" y="0"/>
                      <a:pt x="1" y="200"/>
                      <a:pt x="134" y="234"/>
                    </a:cubicBezTo>
                    <a:cubicBezTo>
                      <a:pt x="420" y="295"/>
                      <a:pt x="756" y="356"/>
                      <a:pt x="1089" y="356"/>
                    </a:cubicBezTo>
                    <a:cubicBezTo>
                      <a:pt x="1299" y="356"/>
                      <a:pt x="1508" y="332"/>
                      <a:pt x="1702" y="267"/>
                    </a:cubicBezTo>
                    <a:cubicBezTo>
                      <a:pt x="1802" y="234"/>
                      <a:pt x="1769" y="67"/>
                      <a:pt x="1669" y="67"/>
                    </a:cubicBezTo>
                    <a:cubicBezTo>
                      <a:pt x="1168" y="33"/>
                      <a:pt x="701" y="67"/>
                      <a:pt x="2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70"/>
              <p:cNvSpPr/>
              <p:nvPr/>
            </p:nvSpPr>
            <p:spPr>
              <a:xfrm>
                <a:off x="7872618" y="4376621"/>
                <a:ext cx="119218" cy="26234"/>
              </a:xfrm>
              <a:custGeom>
                <a:rect b="b" l="l" r="r" t="t"/>
                <a:pathLst>
                  <a:path extrusionOk="0" h="334" w="2336">
                    <a:moveTo>
                      <a:pt x="2168" y="0"/>
                    </a:moveTo>
                    <a:cubicBezTo>
                      <a:pt x="1501" y="0"/>
                      <a:pt x="834" y="67"/>
                      <a:pt x="134" y="100"/>
                    </a:cubicBezTo>
                    <a:cubicBezTo>
                      <a:pt x="0" y="100"/>
                      <a:pt x="0" y="334"/>
                      <a:pt x="134" y="334"/>
                    </a:cubicBezTo>
                    <a:cubicBezTo>
                      <a:pt x="801" y="300"/>
                      <a:pt x="1501" y="300"/>
                      <a:pt x="2168" y="200"/>
                    </a:cubicBezTo>
                    <a:cubicBezTo>
                      <a:pt x="2302" y="200"/>
                      <a:pt x="2335" y="0"/>
                      <a:pt x="21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70"/>
              <p:cNvSpPr/>
              <p:nvPr/>
            </p:nvSpPr>
            <p:spPr>
              <a:xfrm>
                <a:off x="7828318" y="2031640"/>
                <a:ext cx="102223" cy="24899"/>
              </a:xfrm>
              <a:custGeom>
                <a:rect b="b" l="l" r="r" t="t"/>
                <a:pathLst>
                  <a:path extrusionOk="0" h="317" w="2003">
                    <a:moveTo>
                      <a:pt x="168" y="1"/>
                    </a:moveTo>
                    <a:cubicBezTo>
                      <a:pt x="34" y="1"/>
                      <a:pt x="1" y="167"/>
                      <a:pt x="134" y="201"/>
                    </a:cubicBezTo>
                    <a:cubicBezTo>
                      <a:pt x="504" y="266"/>
                      <a:pt x="887" y="317"/>
                      <a:pt x="1276" y="317"/>
                    </a:cubicBezTo>
                    <a:cubicBezTo>
                      <a:pt x="1484" y="317"/>
                      <a:pt x="1693" y="302"/>
                      <a:pt x="1902" y="267"/>
                    </a:cubicBezTo>
                    <a:cubicBezTo>
                      <a:pt x="2002" y="234"/>
                      <a:pt x="1969" y="67"/>
                      <a:pt x="1869" y="67"/>
                    </a:cubicBezTo>
                    <a:cubicBezTo>
                      <a:pt x="1302" y="34"/>
                      <a:pt x="735" y="67"/>
                      <a:pt x="1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70"/>
              <p:cNvSpPr/>
              <p:nvPr/>
            </p:nvSpPr>
            <p:spPr>
              <a:xfrm>
                <a:off x="7685774" y="4376307"/>
                <a:ext cx="103448" cy="27726"/>
              </a:xfrm>
              <a:custGeom>
                <a:rect b="b" l="l" r="r" t="t"/>
                <a:pathLst>
                  <a:path extrusionOk="0" h="353" w="2027">
                    <a:moveTo>
                      <a:pt x="166" y="1"/>
                    </a:moveTo>
                    <a:cubicBezTo>
                      <a:pt x="51" y="1"/>
                      <a:pt x="1" y="204"/>
                      <a:pt x="125" y="204"/>
                    </a:cubicBezTo>
                    <a:cubicBezTo>
                      <a:pt x="526" y="293"/>
                      <a:pt x="926" y="353"/>
                      <a:pt x="1316" y="353"/>
                    </a:cubicBezTo>
                    <a:cubicBezTo>
                      <a:pt x="1512" y="353"/>
                      <a:pt x="1704" y="338"/>
                      <a:pt x="1893" y="304"/>
                    </a:cubicBezTo>
                    <a:cubicBezTo>
                      <a:pt x="2027" y="304"/>
                      <a:pt x="1993" y="104"/>
                      <a:pt x="1860" y="104"/>
                    </a:cubicBezTo>
                    <a:cubicBezTo>
                      <a:pt x="1293" y="71"/>
                      <a:pt x="759" y="104"/>
                      <a:pt x="192" y="4"/>
                    </a:cubicBezTo>
                    <a:cubicBezTo>
                      <a:pt x="183" y="2"/>
                      <a:pt x="175" y="1"/>
                      <a:pt x="1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70"/>
              <p:cNvSpPr/>
              <p:nvPr/>
            </p:nvSpPr>
            <p:spPr>
              <a:xfrm>
                <a:off x="7659797" y="2000458"/>
                <a:ext cx="100488" cy="21207"/>
              </a:xfrm>
              <a:custGeom>
                <a:rect b="b" l="l" r="r" t="t"/>
                <a:pathLst>
                  <a:path extrusionOk="0" h="270" w="1969">
                    <a:moveTo>
                      <a:pt x="1268" y="1"/>
                    </a:moveTo>
                    <a:cubicBezTo>
                      <a:pt x="890" y="1"/>
                      <a:pt x="512" y="31"/>
                      <a:pt x="134" y="31"/>
                    </a:cubicBezTo>
                    <a:cubicBezTo>
                      <a:pt x="1" y="31"/>
                      <a:pt x="1" y="231"/>
                      <a:pt x="134" y="231"/>
                    </a:cubicBezTo>
                    <a:cubicBezTo>
                      <a:pt x="461" y="250"/>
                      <a:pt x="789" y="269"/>
                      <a:pt x="1116" y="269"/>
                    </a:cubicBezTo>
                    <a:cubicBezTo>
                      <a:pt x="1356" y="269"/>
                      <a:pt x="1596" y="259"/>
                      <a:pt x="1835" y="231"/>
                    </a:cubicBezTo>
                    <a:cubicBezTo>
                      <a:pt x="1969" y="231"/>
                      <a:pt x="1969" y="31"/>
                      <a:pt x="1835" y="31"/>
                    </a:cubicBezTo>
                    <a:cubicBezTo>
                      <a:pt x="1646" y="8"/>
                      <a:pt x="1457" y="1"/>
                      <a:pt x="12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70"/>
              <p:cNvSpPr/>
              <p:nvPr/>
            </p:nvSpPr>
            <p:spPr>
              <a:xfrm>
                <a:off x="7499799" y="2013025"/>
                <a:ext cx="104928" cy="26548"/>
              </a:xfrm>
              <a:custGeom>
                <a:rect b="b" l="l" r="r" t="t"/>
                <a:pathLst>
                  <a:path extrusionOk="0" h="338" w="2056">
                    <a:moveTo>
                      <a:pt x="1871" y="0"/>
                    </a:moveTo>
                    <a:cubicBezTo>
                      <a:pt x="1860" y="0"/>
                      <a:pt x="1847" y="2"/>
                      <a:pt x="1835" y="4"/>
                    </a:cubicBezTo>
                    <a:cubicBezTo>
                      <a:pt x="1444" y="53"/>
                      <a:pt x="1035" y="84"/>
                      <a:pt x="622" y="84"/>
                    </a:cubicBezTo>
                    <a:cubicBezTo>
                      <a:pt x="471" y="84"/>
                      <a:pt x="319" y="80"/>
                      <a:pt x="167" y="71"/>
                    </a:cubicBezTo>
                    <a:cubicBezTo>
                      <a:pt x="156" y="69"/>
                      <a:pt x="145" y="68"/>
                      <a:pt x="136" y="68"/>
                    </a:cubicBezTo>
                    <a:cubicBezTo>
                      <a:pt x="1" y="68"/>
                      <a:pt x="11" y="273"/>
                      <a:pt x="167" y="304"/>
                    </a:cubicBezTo>
                    <a:cubicBezTo>
                      <a:pt x="367" y="327"/>
                      <a:pt x="563" y="338"/>
                      <a:pt x="757" y="338"/>
                    </a:cubicBezTo>
                    <a:cubicBezTo>
                      <a:pt x="1145" y="338"/>
                      <a:pt x="1523" y="293"/>
                      <a:pt x="1901" y="204"/>
                    </a:cubicBezTo>
                    <a:cubicBezTo>
                      <a:pt x="2055" y="173"/>
                      <a:pt x="2010" y="0"/>
                      <a:pt x="18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70"/>
              <p:cNvSpPr/>
              <p:nvPr/>
            </p:nvSpPr>
            <p:spPr>
              <a:xfrm>
                <a:off x="7517304" y="4399871"/>
                <a:ext cx="69357" cy="28669"/>
              </a:xfrm>
              <a:custGeom>
                <a:rect b="b" l="l" r="r" t="t"/>
                <a:pathLst>
                  <a:path extrusionOk="0" h="365" w="1359">
                    <a:moveTo>
                      <a:pt x="129" y="1"/>
                    </a:moveTo>
                    <a:cubicBezTo>
                      <a:pt x="20" y="1"/>
                      <a:pt x="1" y="176"/>
                      <a:pt x="124" y="238"/>
                    </a:cubicBezTo>
                    <a:cubicBezTo>
                      <a:pt x="389" y="310"/>
                      <a:pt x="653" y="365"/>
                      <a:pt x="917" y="365"/>
                    </a:cubicBezTo>
                    <a:cubicBezTo>
                      <a:pt x="1020" y="365"/>
                      <a:pt x="1122" y="357"/>
                      <a:pt x="1225" y="338"/>
                    </a:cubicBezTo>
                    <a:cubicBezTo>
                      <a:pt x="1358" y="305"/>
                      <a:pt x="1325" y="105"/>
                      <a:pt x="1225" y="105"/>
                    </a:cubicBezTo>
                    <a:cubicBezTo>
                      <a:pt x="1103" y="116"/>
                      <a:pt x="984" y="123"/>
                      <a:pt x="867" y="123"/>
                    </a:cubicBezTo>
                    <a:cubicBezTo>
                      <a:pt x="632" y="123"/>
                      <a:pt x="402" y="93"/>
                      <a:pt x="157" y="4"/>
                    </a:cubicBezTo>
                    <a:cubicBezTo>
                      <a:pt x="147" y="2"/>
                      <a:pt x="138" y="1"/>
                      <a:pt x="1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70"/>
              <p:cNvSpPr/>
              <p:nvPr/>
            </p:nvSpPr>
            <p:spPr>
              <a:xfrm>
                <a:off x="7338065" y="2009490"/>
                <a:ext cx="95384" cy="20657"/>
              </a:xfrm>
              <a:custGeom>
                <a:rect b="b" l="l" r="r" t="t"/>
                <a:pathLst>
                  <a:path extrusionOk="0" h="263" w="1869">
                    <a:moveTo>
                      <a:pt x="1192" y="1"/>
                    </a:moveTo>
                    <a:cubicBezTo>
                      <a:pt x="827" y="1"/>
                      <a:pt x="456" y="16"/>
                      <a:pt x="100" y="16"/>
                    </a:cubicBezTo>
                    <a:cubicBezTo>
                      <a:pt x="0" y="16"/>
                      <a:pt x="0" y="216"/>
                      <a:pt x="100" y="216"/>
                    </a:cubicBezTo>
                    <a:cubicBezTo>
                      <a:pt x="478" y="239"/>
                      <a:pt x="872" y="263"/>
                      <a:pt x="1259" y="263"/>
                    </a:cubicBezTo>
                    <a:cubicBezTo>
                      <a:pt x="1419" y="263"/>
                      <a:pt x="1578" y="259"/>
                      <a:pt x="1735" y="249"/>
                    </a:cubicBezTo>
                    <a:cubicBezTo>
                      <a:pt x="1868" y="216"/>
                      <a:pt x="1868" y="49"/>
                      <a:pt x="1735" y="16"/>
                    </a:cubicBezTo>
                    <a:cubicBezTo>
                      <a:pt x="1557" y="5"/>
                      <a:pt x="1375" y="1"/>
                      <a:pt x="11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70"/>
              <p:cNvSpPr/>
              <p:nvPr/>
            </p:nvSpPr>
            <p:spPr>
              <a:xfrm>
                <a:off x="7344853" y="4385890"/>
                <a:ext cx="74970" cy="12881"/>
              </a:xfrm>
              <a:custGeom>
                <a:rect b="b" l="l" r="r" t="t"/>
                <a:pathLst>
                  <a:path extrusionOk="0" h="164" w="1469">
                    <a:moveTo>
                      <a:pt x="951" y="1"/>
                    </a:moveTo>
                    <a:cubicBezTo>
                      <a:pt x="664" y="1"/>
                      <a:pt x="367" y="16"/>
                      <a:pt x="101" y="16"/>
                    </a:cubicBezTo>
                    <a:cubicBezTo>
                      <a:pt x="1" y="49"/>
                      <a:pt x="1" y="149"/>
                      <a:pt x="101" y="149"/>
                    </a:cubicBezTo>
                    <a:cubicBezTo>
                      <a:pt x="367" y="149"/>
                      <a:pt x="664" y="164"/>
                      <a:pt x="951" y="164"/>
                    </a:cubicBezTo>
                    <a:cubicBezTo>
                      <a:pt x="1094" y="164"/>
                      <a:pt x="1235" y="160"/>
                      <a:pt x="1368" y="149"/>
                    </a:cubicBezTo>
                    <a:cubicBezTo>
                      <a:pt x="1468" y="149"/>
                      <a:pt x="1468" y="16"/>
                      <a:pt x="1368" y="16"/>
                    </a:cubicBezTo>
                    <a:cubicBezTo>
                      <a:pt x="1235" y="5"/>
                      <a:pt x="1094" y="1"/>
                      <a:pt x="9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70"/>
              <p:cNvSpPr/>
              <p:nvPr/>
            </p:nvSpPr>
            <p:spPr>
              <a:xfrm>
                <a:off x="7191643" y="1993781"/>
                <a:ext cx="83442" cy="16966"/>
              </a:xfrm>
              <a:custGeom>
                <a:rect b="b" l="l" r="r" t="t"/>
                <a:pathLst>
                  <a:path extrusionOk="0" h="216" w="1635">
                    <a:moveTo>
                      <a:pt x="1034" y="1"/>
                    </a:moveTo>
                    <a:cubicBezTo>
                      <a:pt x="723" y="1"/>
                      <a:pt x="412" y="16"/>
                      <a:pt x="100" y="16"/>
                    </a:cubicBezTo>
                    <a:cubicBezTo>
                      <a:pt x="0" y="49"/>
                      <a:pt x="0" y="182"/>
                      <a:pt x="100" y="182"/>
                    </a:cubicBezTo>
                    <a:cubicBezTo>
                      <a:pt x="567" y="216"/>
                      <a:pt x="1034" y="216"/>
                      <a:pt x="1501" y="216"/>
                    </a:cubicBezTo>
                    <a:cubicBezTo>
                      <a:pt x="1635" y="216"/>
                      <a:pt x="1635" y="16"/>
                      <a:pt x="1501" y="16"/>
                    </a:cubicBezTo>
                    <a:cubicBezTo>
                      <a:pt x="1346" y="4"/>
                      <a:pt x="1190" y="1"/>
                      <a:pt x="10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70"/>
              <p:cNvSpPr/>
              <p:nvPr/>
            </p:nvSpPr>
            <p:spPr>
              <a:xfrm>
                <a:off x="7135452" y="4392016"/>
                <a:ext cx="89771" cy="22935"/>
              </a:xfrm>
              <a:custGeom>
                <a:rect b="b" l="l" r="r" t="t"/>
                <a:pathLst>
                  <a:path extrusionOk="0" h="292" w="1759">
                    <a:moveTo>
                      <a:pt x="1624" y="1"/>
                    </a:moveTo>
                    <a:cubicBezTo>
                      <a:pt x="1617" y="1"/>
                      <a:pt x="1609" y="2"/>
                      <a:pt x="1602" y="4"/>
                    </a:cubicBezTo>
                    <a:cubicBezTo>
                      <a:pt x="1235" y="53"/>
                      <a:pt x="869" y="84"/>
                      <a:pt x="503" y="84"/>
                    </a:cubicBezTo>
                    <a:cubicBezTo>
                      <a:pt x="369" y="84"/>
                      <a:pt x="235" y="80"/>
                      <a:pt x="101" y="71"/>
                    </a:cubicBezTo>
                    <a:cubicBezTo>
                      <a:pt x="1" y="71"/>
                      <a:pt x="1" y="238"/>
                      <a:pt x="101" y="271"/>
                    </a:cubicBezTo>
                    <a:cubicBezTo>
                      <a:pt x="296" y="283"/>
                      <a:pt x="487" y="291"/>
                      <a:pt x="675" y="291"/>
                    </a:cubicBezTo>
                    <a:cubicBezTo>
                      <a:pt x="1001" y="291"/>
                      <a:pt x="1318" y="268"/>
                      <a:pt x="1635" y="205"/>
                    </a:cubicBezTo>
                    <a:cubicBezTo>
                      <a:pt x="1758" y="174"/>
                      <a:pt x="1711" y="1"/>
                      <a:pt x="16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70"/>
              <p:cNvSpPr/>
              <p:nvPr/>
            </p:nvSpPr>
            <p:spPr>
              <a:xfrm>
                <a:off x="7036697" y="1991661"/>
                <a:ext cx="79564" cy="27255"/>
              </a:xfrm>
              <a:custGeom>
                <a:rect b="b" l="l" r="r" t="t"/>
                <a:pathLst>
                  <a:path extrusionOk="0" h="347" w="1559">
                    <a:moveTo>
                      <a:pt x="625" y="1"/>
                    </a:moveTo>
                    <a:cubicBezTo>
                      <a:pt x="447" y="1"/>
                      <a:pt x="269" y="17"/>
                      <a:pt x="101" y="43"/>
                    </a:cubicBezTo>
                    <a:cubicBezTo>
                      <a:pt x="1" y="76"/>
                      <a:pt x="1" y="243"/>
                      <a:pt x="134" y="243"/>
                    </a:cubicBezTo>
                    <a:cubicBezTo>
                      <a:pt x="535" y="243"/>
                      <a:pt x="968" y="276"/>
                      <a:pt x="1369" y="343"/>
                    </a:cubicBezTo>
                    <a:cubicBezTo>
                      <a:pt x="1379" y="345"/>
                      <a:pt x="1389" y="347"/>
                      <a:pt x="1398" y="347"/>
                    </a:cubicBezTo>
                    <a:cubicBezTo>
                      <a:pt x="1511" y="347"/>
                      <a:pt x="1558" y="173"/>
                      <a:pt x="1435" y="143"/>
                    </a:cubicBezTo>
                    <a:cubicBezTo>
                      <a:pt x="1190" y="40"/>
                      <a:pt x="907" y="1"/>
                      <a:pt x="6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70"/>
              <p:cNvSpPr/>
              <p:nvPr/>
            </p:nvSpPr>
            <p:spPr>
              <a:xfrm>
                <a:off x="6945138" y="4384083"/>
                <a:ext cx="114982" cy="30947"/>
              </a:xfrm>
              <a:custGeom>
                <a:rect b="b" l="l" r="r" t="t"/>
                <a:pathLst>
                  <a:path extrusionOk="0" h="394" w="2253">
                    <a:moveTo>
                      <a:pt x="2121" y="1"/>
                    </a:moveTo>
                    <a:cubicBezTo>
                      <a:pt x="2113" y="1"/>
                      <a:pt x="2104" y="2"/>
                      <a:pt x="2095" y="5"/>
                    </a:cubicBezTo>
                    <a:cubicBezTo>
                      <a:pt x="1612" y="126"/>
                      <a:pt x="1146" y="212"/>
                      <a:pt x="659" y="212"/>
                    </a:cubicBezTo>
                    <a:cubicBezTo>
                      <a:pt x="474" y="212"/>
                      <a:pt x="287" y="200"/>
                      <a:pt x="94" y="172"/>
                    </a:cubicBezTo>
                    <a:cubicBezTo>
                      <a:pt x="86" y="168"/>
                      <a:pt x="79" y="167"/>
                      <a:pt x="73" y="167"/>
                    </a:cubicBezTo>
                    <a:cubicBezTo>
                      <a:pt x="21" y="167"/>
                      <a:pt x="1" y="276"/>
                      <a:pt x="60" y="306"/>
                    </a:cubicBezTo>
                    <a:cubicBezTo>
                      <a:pt x="364" y="361"/>
                      <a:pt x="668" y="393"/>
                      <a:pt x="965" y="393"/>
                    </a:cubicBezTo>
                    <a:cubicBezTo>
                      <a:pt x="1385" y="393"/>
                      <a:pt x="1791" y="328"/>
                      <a:pt x="2162" y="172"/>
                    </a:cubicBezTo>
                    <a:cubicBezTo>
                      <a:pt x="2253" y="142"/>
                      <a:pt x="2206" y="1"/>
                      <a:pt x="21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70"/>
              <p:cNvSpPr/>
              <p:nvPr/>
            </p:nvSpPr>
            <p:spPr>
              <a:xfrm>
                <a:off x="6898849" y="1986791"/>
                <a:ext cx="74460" cy="26627"/>
              </a:xfrm>
              <a:custGeom>
                <a:rect b="b" l="l" r="r" t="t"/>
                <a:pathLst>
                  <a:path extrusionOk="0" h="339" w="1459">
                    <a:moveTo>
                      <a:pt x="1335" y="0"/>
                    </a:moveTo>
                    <a:cubicBezTo>
                      <a:pt x="1324" y="0"/>
                      <a:pt x="1313" y="1"/>
                      <a:pt x="1301" y="4"/>
                    </a:cubicBezTo>
                    <a:cubicBezTo>
                      <a:pt x="934" y="38"/>
                      <a:pt x="534" y="105"/>
                      <a:pt x="167" y="105"/>
                    </a:cubicBezTo>
                    <a:cubicBezTo>
                      <a:pt x="156" y="102"/>
                      <a:pt x="145" y="101"/>
                      <a:pt x="136" y="101"/>
                    </a:cubicBezTo>
                    <a:cubicBezTo>
                      <a:pt x="1" y="101"/>
                      <a:pt x="11" y="307"/>
                      <a:pt x="167" y="338"/>
                    </a:cubicBezTo>
                    <a:cubicBezTo>
                      <a:pt x="567" y="338"/>
                      <a:pt x="967" y="305"/>
                      <a:pt x="1368" y="171"/>
                    </a:cubicBezTo>
                    <a:cubicBezTo>
                      <a:pt x="1459" y="141"/>
                      <a:pt x="1439" y="0"/>
                      <a:pt x="1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70"/>
              <p:cNvSpPr/>
              <p:nvPr/>
            </p:nvSpPr>
            <p:spPr>
              <a:xfrm>
                <a:off x="6784783" y="4400185"/>
                <a:ext cx="107276" cy="18380"/>
              </a:xfrm>
              <a:custGeom>
                <a:rect b="b" l="l" r="r" t="t"/>
                <a:pathLst>
                  <a:path extrusionOk="0" h="234" w="2102">
                    <a:moveTo>
                      <a:pt x="1968" y="0"/>
                    </a:moveTo>
                    <a:cubicBezTo>
                      <a:pt x="1368" y="0"/>
                      <a:pt x="734" y="0"/>
                      <a:pt x="133" y="34"/>
                    </a:cubicBezTo>
                    <a:cubicBezTo>
                      <a:pt x="0" y="34"/>
                      <a:pt x="0" y="201"/>
                      <a:pt x="133" y="201"/>
                    </a:cubicBezTo>
                    <a:cubicBezTo>
                      <a:pt x="734" y="234"/>
                      <a:pt x="1368" y="234"/>
                      <a:pt x="1968" y="234"/>
                    </a:cubicBezTo>
                    <a:cubicBezTo>
                      <a:pt x="2102" y="201"/>
                      <a:pt x="2102" y="34"/>
                      <a:pt x="19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70"/>
              <p:cNvSpPr/>
              <p:nvPr/>
            </p:nvSpPr>
            <p:spPr>
              <a:xfrm>
                <a:off x="6713281" y="1979250"/>
                <a:ext cx="101866" cy="23956"/>
              </a:xfrm>
              <a:custGeom>
                <a:rect b="b" l="l" r="r" t="t"/>
                <a:pathLst>
                  <a:path extrusionOk="0" h="305" w="1996">
                    <a:moveTo>
                      <a:pt x="133" y="0"/>
                    </a:moveTo>
                    <a:cubicBezTo>
                      <a:pt x="0" y="0"/>
                      <a:pt x="33" y="167"/>
                      <a:pt x="133" y="201"/>
                    </a:cubicBezTo>
                    <a:cubicBezTo>
                      <a:pt x="701" y="234"/>
                      <a:pt x="1268" y="301"/>
                      <a:pt x="1868" y="301"/>
                    </a:cubicBezTo>
                    <a:cubicBezTo>
                      <a:pt x="1878" y="303"/>
                      <a:pt x="1887" y="304"/>
                      <a:pt x="1896" y="304"/>
                    </a:cubicBezTo>
                    <a:cubicBezTo>
                      <a:pt x="1996" y="304"/>
                      <a:pt x="1960" y="131"/>
                      <a:pt x="1868" y="100"/>
                    </a:cubicBezTo>
                    <a:cubicBezTo>
                      <a:pt x="1301" y="34"/>
                      <a:pt x="701" y="34"/>
                      <a:pt x="1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70"/>
              <p:cNvSpPr/>
              <p:nvPr/>
            </p:nvSpPr>
            <p:spPr>
              <a:xfrm>
                <a:off x="6611107" y="4409532"/>
                <a:ext cx="100488" cy="17987"/>
              </a:xfrm>
              <a:custGeom>
                <a:rect b="b" l="l" r="r" t="t"/>
                <a:pathLst>
                  <a:path extrusionOk="0" h="229" w="1969">
                    <a:moveTo>
                      <a:pt x="1260" y="0"/>
                    </a:moveTo>
                    <a:cubicBezTo>
                      <a:pt x="872" y="0"/>
                      <a:pt x="479" y="15"/>
                      <a:pt x="101" y="15"/>
                    </a:cubicBezTo>
                    <a:cubicBezTo>
                      <a:pt x="1" y="48"/>
                      <a:pt x="1" y="182"/>
                      <a:pt x="101" y="182"/>
                    </a:cubicBezTo>
                    <a:cubicBezTo>
                      <a:pt x="502" y="205"/>
                      <a:pt x="919" y="229"/>
                      <a:pt x="1330" y="229"/>
                    </a:cubicBezTo>
                    <a:cubicBezTo>
                      <a:pt x="1500" y="229"/>
                      <a:pt x="1669" y="225"/>
                      <a:pt x="1835" y="215"/>
                    </a:cubicBezTo>
                    <a:cubicBezTo>
                      <a:pt x="1969" y="215"/>
                      <a:pt x="1969" y="15"/>
                      <a:pt x="1835" y="15"/>
                    </a:cubicBezTo>
                    <a:cubicBezTo>
                      <a:pt x="1646" y="4"/>
                      <a:pt x="1454" y="0"/>
                      <a:pt x="12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70"/>
              <p:cNvSpPr/>
              <p:nvPr/>
            </p:nvSpPr>
            <p:spPr>
              <a:xfrm>
                <a:off x="6566859" y="2010669"/>
                <a:ext cx="73235" cy="18458"/>
              </a:xfrm>
              <a:custGeom>
                <a:rect b="b" l="l" r="r" t="t"/>
                <a:pathLst>
                  <a:path extrusionOk="0" h="235" w="1435">
                    <a:moveTo>
                      <a:pt x="134" y="1"/>
                    </a:moveTo>
                    <a:cubicBezTo>
                      <a:pt x="0" y="1"/>
                      <a:pt x="0" y="234"/>
                      <a:pt x="134" y="234"/>
                    </a:cubicBezTo>
                    <a:lnTo>
                      <a:pt x="1301" y="234"/>
                    </a:lnTo>
                    <a:cubicBezTo>
                      <a:pt x="1435" y="201"/>
                      <a:pt x="1435" y="34"/>
                      <a:pt x="1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70"/>
              <p:cNvSpPr/>
              <p:nvPr/>
            </p:nvSpPr>
            <p:spPr>
              <a:xfrm>
                <a:off x="6428959" y="4399557"/>
                <a:ext cx="95384" cy="19715"/>
              </a:xfrm>
              <a:custGeom>
                <a:rect b="b" l="l" r="r" t="t"/>
                <a:pathLst>
                  <a:path extrusionOk="0" h="251" w="1869">
                    <a:moveTo>
                      <a:pt x="951" y="0"/>
                    </a:moveTo>
                    <a:cubicBezTo>
                      <a:pt x="676" y="0"/>
                      <a:pt x="401" y="8"/>
                      <a:pt x="134" y="8"/>
                    </a:cubicBezTo>
                    <a:cubicBezTo>
                      <a:pt x="0" y="8"/>
                      <a:pt x="0" y="242"/>
                      <a:pt x="134" y="242"/>
                    </a:cubicBezTo>
                    <a:cubicBezTo>
                      <a:pt x="401" y="242"/>
                      <a:pt x="676" y="250"/>
                      <a:pt x="951" y="250"/>
                    </a:cubicBezTo>
                    <a:cubicBezTo>
                      <a:pt x="1226" y="250"/>
                      <a:pt x="1501" y="242"/>
                      <a:pt x="1768" y="209"/>
                    </a:cubicBezTo>
                    <a:cubicBezTo>
                      <a:pt x="1868" y="209"/>
                      <a:pt x="1868" y="42"/>
                      <a:pt x="1768" y="42"/>
                    </a:cubicBezTo>
                    <a:cubicBezTo>
                      <a:pt x="1501" y="8"/>
                      <a:pt x="1226" y="0"/>
                      <a:pt x="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70"/>
              <p:cNvSpPr/>
              <p:nvPr/>
            </p:nvSpPr>
            <p:spPr>
              <a:xfrm>
                <a:off x="6420436" y="1987105"/>
                <a:ext cx="59660" cy="15788"/>
              </a:xfrm>
              <a:custGeom>
                <a:rect b="b" l="l" r="r" t="t"/>
                <a:pathLst>
                  <a:path extrusionOk="0" h="201" w="1169">
                    <a:moveTo>
                      <a:pt x="101" y="0"/>
                    </a:moveTo>
                    <a:cubicBezTo>
                      <a:pt x="1" y="0"/>
                      <a:pt x="1" y="167"/>
                      <a:pt x="101" y="201"/>
                    </a:cubicBezTo>
                    <a:cubicBezTo>
                      <a:pt x="434" y="201"/>
                      <a:pt x="734" y="201"/>
                      <a:pt x="1068" y="167"/>
                    </a:cubicBezTo>
                    <a:cubicBezTo>
                      <a:pt x="1168" y="167"/>
                      <a:pt x="1168" y="0"/>
                      <a:pt x="10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70"/>
              <p:cNvSpPr/>
              <p:nvPr/>
            </p:nvSpPr>
            <p:spPr>
              <a:xfrm>
                <a:off x="6284272" y="1995588"/>
                <a:ext cx="57925" cy="14531"/>
              </a:xfrm>
              <a:custGeom>
                <a:rect b="b" l="l" r="r" t="t"/>
                <a:pathLst>
                  <a:path extrusionOk="0" h="185" w="1135">
                    <a:moveTo>
                      <a:pt x="571" y="1"/>
                    </a:moveTo>
                    <a:cubicBezTo>
                      <a:pt x="409" y="1"/>
                      <a:pt x="250" y="9"/>
                      <a:pt x="100" y="26"/>
                    </a:cubicBezTo>
                    <a:cubicBezTo>
                      <a:pt x="0" y="26"/>
                      <a:pt x="0" y="159"/>
                      <a:pt x="100" y="159"/>
                    </a:cubicBezTo>
                    <a:cubicBezTo>
                      <a:pt x="250" y="176"/>
                      <a:pt x="409" y="184"/>
                      <a:pt x="571" y="184"/>
                    </a:cubicBezTo>
                    <a:cubicBezTo>
                      <a:pt x="734" y="184"/>
                      <a:pt x="901" y="176"/>
                      <a:pt x="1067" y="159"/>
                    </a:cubicBezTo>
                    <a:cubicBezTo>
                      <a:pt x="1134" y="159"/>
                      <a:pt x="1134" y="26"/>
                      <a:pt x="1067" y="26"/>
                    </a:cubicBezTo>
                    <a:cubicBezTo>
                      <a:pt x="901" y="9"/>
                      <a:pt x="734" y="1"/>
                      <a:pt x="5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70"/>
              <p:cNvSpPr/>
              <p:nvPr/>
            </p:nvSpPr>
            <p:spPr>
              <a:xfrm>
                <a:off x="6255283" y="4392959"/>
                <a:ext cx="83493" cy="15159"/>
              </a:xfrm>
              <a:custGeom>
                <a:rect b="b" l="l" r="r" t="t"/>
                <a:pathLst>
                  <a:path extrusionOk="0" h="193" w="1636">
                    <a:moveTo>
                      <a:pt x="818" y="1"/>
                    </a:moveTo>
                    <a:cubicBezTo>
                      <a:pt x="593" y="1"/>
                      <a:pt x="368" y="9"/>
                      <a:pt x="134" y="26"/>
                    </a:cubicBezTo>
                    <a:cubicBezTo>
                      <a:pt x="1" y="26"/>
                      <a:pt x="1" y="193"/>
                      <a:pt x="134" y="193"/>
                    </a:cubicBezTo>
                    <a:lnTo>
                      <a:pt x="1502" y="193"/>
                    </a:lnTo>
                    <a:cubicBezTo>
                      <a:pt x="1635" y="193"/>
                      <a:pt x="1635" y="26"/>
                      <a:pt x="1502" y="26"/>
                    </a:cubicBezTo>
                    <a:cubicBezTo>
                      <a:pt x="1269" y="9"/>
                      <a:pt x="1043" y="1"/>
                      <a:pt x="8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70"/>
              <p:cNvSpPr/>
              <p:nvPr/>
            </p:nvSpPr>
            <p:spPr>
              <a:xfrm>
                <a:off x="6141269" y="1995588"/>
                <a:ext cx="69816" cy="14531"/>
              </a:xfrm>
              <a:custGeom>
                <a:rect b="b" l="l" r="r" t="t"/>
                <a:pathLst>
                  <a:path extrusionOk="0" h="185" w="1368">
                    <a:moveTo>
                      <a:pt x="696" y="1"/>
                    </a:moveTo>
                    <a:cubicBezTo>
                      <a:pt x="500" y="1"/>
                      <a:pt x="300" y="9"/>
                      <a:pt x="100" y="26"/>
                    </a:cubicBezTo>
                    <a:cubicBezTo>
                      <a:pt x="0" y="26"/>
                      <a:pt x="0" y="159"/>
                      <a:pt x="100" y="159"/>
                    </a:cubicBezTo>
                    <a:cubicBezTo>
                      <a:pt x="300" y="176"/>
                      <a:pt x="500" y="184"/>
                      <a:pt x="696" y="184"/>
                    </a:cubicBezTo>
                    <a:cubicBezTo>
                      <a:pt x="892" y="184"/>
                      <a:pt x="1084" y="176"/>
                      <a:pt x="1268" y="159"/>
                    </a:cubicBezTo>
                    <a:cubicBezTo>
                      <a:pt x="1368" y="159"/>
                      <a:pt x="1368" y="26"/>
                      <a:pt x="1268" y="26"/>
                    </a:cubicBezTo>
                    <a:cubicBezTo>
                      <a:pt x="1084" y="9"/>
                      <a:pt x="892" y="1"/>
                      <a:pt x="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70"/>
              <p:cNvSpPr/>
              <p:nvPr/>
            </p:nvSpPr>
            <p:spPr>
              <a:xfrm>
                <a:off x="6095285" y="4400185"/>
                <a:ext cx="80074" cy="19558"/>
              </a:xfrm>
              <a:custGeom>
                <a:rect b="b" l="l" r="r" t="t"/>
                <a:pathLst>
                  <a:path extrusionOk="0" h="249" w="1569">
                    <a:moveTo>
                      <a:pt x="134" y="0"/>
                    </a:moveTo>
                    <a:cubicBezTo>
                      <a:pt x="0" y="0"/>
                      <a:pt x="0" y="234"/>
                      <a:pt x="134" y="234"/>
                    </a:cubicBezTo>
                    <a:cubicBezTo>
                      <a:pt x="278" y="245"/>
                      <a:pt x="423" y="249"/>
                      <a:pt x="567" y="249"/>
                    </a:cubicBezTo>
                    <a:cubicBezTo>
                      <a:pt x="857" y="249"/>
                      <a:pt x="1146" y="234"/>
                      <a:pt x="1435" y="234"/>
                    </a:cubicBezTo>
                    <a:cubicBezTo>
                      <a:pt x="1568" y="201"/>
                      <a:pt x="1568" y="34"/>
                      <a:pt x="14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70"/>
              <p:cNvSpPr/>
              <p:nvPr/>
            </p:nvSpPr>
            <p:spPr>
              <a:xfrm>
                <a:off x="5999950" y="2002814"/>
                <a:ext cx="64712" cy="16887"/>
              </a:xfrm>
              <a:custGeom>
                <a:rect b="b" l="l" r="r" t="t"/>
                <a:pathLst>
                  <a:path extrusionOk="0" h="215" w="1268">
                    <a:moveTo>
                      <a:pt x="1168" y="1"/>
                    </a:moveTo>
                    <a:cubicBezTo>
                      <a:pt x="801" y="1"/>
                      <a:pt x="434" y="34"/>
                      <a:pt x="100" y="34"/>
                    </a:cubicBezTo>
                    <a:cubicBezTo>
                      <a:pt x="0" y="34"/>
                      <a:pt x="0" y="167"/>
                      <a:pt x="100" y="167"/>
                    </a:cubicBezTo>
                    <a:cubicBezTo>
                      <a:pt x="336" y="191"/>
                      <a:pt x="589" y="215"/>
                      <a:pt x="846" y="215"/>
                    </a:cubicBezTo>
                    <a:cubicBezTo>
                      <a:pt x="953" y="215"/>
                      <a:pt x="1060" y="211"/>
                      <a:pt x="1168" y="201"/>
                    </a:cubicBezTo>
                    <a:cubicBezTo>
                      <a:pt x="1268" y="201"/>
                      <a:pt x="1268" y="1"/>
                      <a:pt x="11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170"/>
              <p:cNvSpPr/>
              <p:nvPr/>
            </p:nvSpPr>
            <p:spPr>
              <a:xfrm>
                <a:off x="5944320" y="4407647"/>
                <a:ext cx="76093" cy="19950"/>
              </a:xfrm>
              <a:custGeom>
                <a:rect b="b" l="l" r="r" t="t"/>
                <a:pathLst>
                  <a:path extrusionOk="0" h="254" w="1491">
                    <a:moveTo>
                      <a:pt x="92" y="0"/>
                    </a:moveTo>
                    <a:cubicBezTo>
                      <a:pt x="17" y="0"/>
                      <a:pt x="1" y="106"/>
                      <a:pt x="90" y="106"/>
                    </a:cubicBezTo>
                    <a:cubicBezTo>
                      <a:pt x="357" y="195"/>
                      <a:pt x="668" y="254"/>
                      <a:pt x="974" y="254"/>
                    </a:cubicBezTo>
                    <a:cubicBezTo>
                      <a:pt x="1127" y="254"/>
                      <a:pt x="1279" y="239"/>
                      <a:pt x="1424" y="206"/>
                    </a:cubicBezTo>
                    <a:cubicBezTo>
                      <a:pt x="1491" y="172"/>
                      <a:pt x="1491" y="39"/>
                      <a:pt x="1391" y="39"/>
                    </a:cubicBezTo>
                    <a:cubicBezTo>
                      <a:pt x="1174" y="39"/>
                      <a:pt x="965" y="47"/>
                      <a:pt x="757" y="47"/>
                    </a:cubicBezTo>
                    <a:cubicBezTo>
                      <a:pt x="548" y="47"/>
                      <a:pt x="340" y="39"/>
                      <a:pt x="123" y="6"/>
                    </a:cubicBezTo>
                    <a:cubicBezTo>
                      <a:pt x="112" y="2"/>
                      <a:pt x="102" y="0"/>
                      <a:pt x="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170"/>
              <p:cNvSpPr/>
              <p:nvPr/>
            </p:nvSpPr>
            <p:spPr>
              <a:xfrm>
                <a:off x="5860723" y="1991189"/>
                <a:ext cx="71194" cy="27726"/>
              </a:xfrm>
              <a:custGeom>
                <a:rect b="b" l="l" r="r" t="t"/>
                <a:pathLst>
                  <a:path extrusionOk="0" h="353" w="1395">
                    <a:moveTo>
                      <a:pt x="852" y="0"/>
                    </a:moveTo>
                    <a:cubicBezTo>
                      <a:pt x="597" y="0"/>
                      <a:pt x="338" y="60"/>
                      <a:pt x="93" y="149"/>
                    </a:cubicBezTo>
                    <a:cubicBezTo>
                      <a:pt x="1" y="179"/>
                      <a:pt x="22" y="353"/>
                      <a:pt x="131" y="353"/>
                    </a:cubicBezTo>
                    <a:cubicBezTo>
                      <a:pt x="140" y="353"/>
                      <a:pt x="150" y="351"/>
                      <a:pt x="160" y="349"/>
                    </a:cubicBezTo>
                    <a:cubicBezTo>
                      <a:pt x="393" y="285"/>
                      <a:pt x="612" y="262"/>
                      <a:pt x="826" y="262"/>
                    </a:cubicBezTo>
                    <a:cubicBezTo>
                      <a:pt x="950" y="262"/>
                      <a:pt x="1072" y="270"/>
                      <a:pt x="1194" y="282"/>
                    </a:cubicBezTo>
                    <a:cubicBezTo>
                      <a:pt x="1327" y="282"/>
                      <a:pt x="1394" y="49"/>
                      <a:pt x="1227" y="49"/>
                    </a:cubicBezTo>
                    <a:cubicBezTo>
                      <a:pt x="1105" y="15"/>
                      <a:pt x="979" y="0"/>
                      <a:pt x="8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70"/>
              <p:cNvSpPr/>
              <p:nvPr/>
            </p:nvSpPr>
            <p:spPr>
              <a:xfrm>
                <a:off x="5872257" y="4282524"/>
                <a:ext cx="26844" cy="101480"/>
              </a:xfrm>
              <a:custGeom>
                <a:rect b="b" l="l" r="r" t="t"/>
                <a:pathLst>
                  <a:path extrusionOk="0" h="1292" w="526">
                    <a:moveTo>
                      <a:pt x="256" y="1"/>
                    </a:moveTo>
                    <a:cubicBezTo>
                      <a:pt x="210" y="1"/>
                      <a:pt x="161" y="30"/>
                      <a:pt x="134" y="97"/>
                    </a:cubicBezTo>
                    <a:cubicBezTo>
                      <a:pt x="1" y="498"/>
                      <a:pt x="101" y="898"/>
                      <a:pt x="334" y="1265"/>
                    </a:cubicBezTo>
                    <a:cubicBezTo>
                      <a:pt x="353" y="1284"/>
                      <a:pt x="377" y="1292"/>
                      <a:pt x="401" y="1292"/>
                    </a:cubicBezTo>
                    <a:cubicBezTo>
                      <a:pt x="462" y="1292"/>
                      <a:pt x="525" y="1237"/>
                      <a:pt x="501" y="1165"/>
                    </a:cubicBezTo>
                    <a:cubicBezTo>
                      <a:pt x="334" y="865"/>
                      <a:pt x="301" y="498"/>
                      <a:pt x="368" y="164"/>
                    </a:cubicBezTo>
                    <a:cubicBezTo>
                      <a:pt x="387" y="65"/>
                      <a:pt x="324" y="1"/>
                      <a:pt x="2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70"/>
              <p:cNvSpPr/>
              <p:nvPr/>
            </p:nvSpPr>
            <p:spPr>
              <a:xfrm>
                <a:off x="5868838" y="3802845"/>
                <a:ext cx="20516" cy="125829"/>
              </a:xfrm>
              <a:custGeom>
                <a:rect b="b" l="l" r="r" t="t"/>
                <a:pathLst>
                  <a:path extrusionOk="0" h="1602" w="402">
                    <a:moveTo>
                      <a:pt x="189" y="0"/>
                    </a:moveTo>
                    <a:cubicBezTo>
                      <a:pt x="143" y="0"/>
                      <a:pt x="101" y="33"/>
                      <a:pt x="101" y="100"/>
                    </a:cubicBezTo>
                    <a:cubicBezTo>
                      <a:pt x="1" y="534"/>
                      <a:pt x="68" y="1067"/>
                      <a:pt x="101" y="1501"/>
                    </a:cubicBezTo>
                    <a:cubicBezTo>
                      <a:pt x="118" y="1568"/>
                      <a:pt x="159" y="1601"/>
                      <a:pt x="201" y="1601"/>
                    </a:cubicBezTo>
                    <a:cubicBezTo>
                      <a:pt x="243" y="1601"/>
                      <a:pt x="284" y="1568"/>
                      <a:pt x="301" y="1501"/>
                    </a:cubicBezTo>
                    <a:cubicBezTo>
                      <a:pt x="334" y="1067"/>
                      <a:pt x="401" y="534"/>
                      <a:pt x="301" y="100"/>
                    </a:cubicBezTo>
                    <a:cubicBezTo>
                      <a:pt x="284" y="33"/>
                      <a:pt x="234" y="0"/>
                      <a:pt x="1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70"/>
              <p:cNvSpPr/>
              <p:nvPr/>
            </p:nvSpPr>
            <p:spPr>
              <a:xfrm>
                <a:off x="5870573" y="4065109"/>
                <a:ext cx="17046" cy="99359"/>
              </a:xfrm>
              <a:custGeom>
                <a:rect b="b" l="l" r="r" t="t"/>
                <a:pathLst>
                  <a:path extrusionOk="0" h="1265" w="334">
                    <a:moveTo>
                      <a:pt x="138" y="0"/>
                    </a:moveTo>
                    <a:cubicBezTo>
                      <a:pt x="101" y="0"/>
                      <a:pt x="67" y="18"/>
                      <a:pt x="67" y="63"/>
                    </a:cubicBezTo>
                    <a:cubicBezTo>
                      <a:pt x="0" y="430"/>
                      <a:pt x="34" y="797"/>
                      <a:pt x="100" y="1164"/>
                    </a:cubicBezTo>
                    <a:cubicBezTo>
                      <a:pt x="100" y="1231"/>
                      <a:pt x="142" y="1264"/>
                      <a:pt x="184" y="1264"/>
                    </a:cubicBezTo>
                    <a:cubicBezTo>
                      <a:pt x="225" y="1264"/>
                      <a:pt x="267" y="1231"/>
                      <a:pt x="267" y="1164"/>
                    </a:cubicBezTo>
                    <a:cubicBezTo>
                      <a:pt x="300" y="797"/>
                      <a:pt x="334" y="430"/>
                      <a:pt x="234" y="63"/>
                    </a:cubicBezTo>
                    <a:cubicBezTo>
                      <a:pt x="234" y="27"/>
                      <a:pt x="184" y="0"/>
                      <a:pt x="13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70"/>
              <p:cNvSpPr/>
              <p:nvPr/>
            </p:nvSpPr>
            <p:spPr>
              <a:xfrm>
                <a:off x="5860366" y="3559432"/>
                <a:ext cx="24905" cy="110277"/>
              </a:xfrm>
              <a:custGeom>
                <a:rect b="b" l="l" r="r" t="t"/>
                <a:pathLst>
                  <a:path extrusionOk="0" h="1404" w="488">
                    <a:moveTo>
                      <a:pt x="278" y="0"/>
                    </a:moveTo>
                    <a:cubicBezTo>
                      <a:pt x="220" y="0"/>
                      <a:pt x="152" y="27"/>
                      <a:pt x="134" y="64"/>
                    </a:cubicBezTo>
                    <a:cubicBezTo>
                      <a:pt x="0" y="464"/>
                      <a:pt x="100" y="931"/>
                      <a:pt x="234" y="1331"/>
                    </a:cubicBezTo>
                    <a:cubicBezTo>
                      <a:pt x="246" y="1382"/>
                      <a:pt x="288" y="1404"/>
                      <a:pt x="333" y="1404"/>
                    </a:cubicBezTo>
                    <a:cubicBezTo>
                      <a:pt x="406" y="1404"/>
                      <a:pt x="488" y="1347"/>
                      <a:pt x="467" y="1264"/>
                    </a:cubicBezTo>
                    <a:cubicBezTo>
                      <a:pt x="367" y="864"/>
                      <a:pt x="434" y="464"/>
                      <a:pt x="367" y="64"/>
                    </a:cubicBezTo>
                    <a:cubicBezTo>
                      <a:pt x="367" y="18"/>
                      <a:pt x="326" y="0"/>
                      <a:pt x="2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70"/>
              <p:cNvSpPr/>
              <p:nvPr/>
            </p:nvSpPr>
            <p:spPr>
              <a:xfrm>
                <a:off x="5853527" y="2321003"/>
                <a:ext cx="26640" cy="144994"/>
              </a:xfrm>
              <a:custGeom>
                <a:rect b="b" l="l" r="r" t="t"/>
                <a:pathLst>
                  <a:path extrusionOk="0" h="1846" w="522">
                    <a:moveTo>
                      <a:pt x="290" y="1"/>
                    </a:moveTo>
                    <a:cubicBezTo>
                      <a:pt x="235" y="1"/>
                      <a:pt x="182" y="27"/>
                      <a:pt x="167" y="86"/>
                    </a:cubicBezTo>
                    <a:cubicBezTo>
                      <a:pt x="1" y="653"/>
                      <a:pt x="134" y="1253"/>
                      <a:pt x="368" y="1787"/>
                    </a:cubicBezTo>
                    <a:cubicBezTo>
                      <a:pt x="381" y="1827"/>
                      <a:pt x="410" y="1845"/>
                      <a:pt x="437" y="1845"/>
                    </a:cubicBezTo>
                    <a:cubicBezTo>
                      <a:pt x="480" y="1845"/>
                      <a:pt x="521" y="1801"/>
                      <a:pt x="501" y="1720"/>
                    </a:cubicBezTo>
                    <a:cubicBezTo>
                      <a:pt x="334" y="1187"/>
                      <a:pt x="368" y="686"/>
                      <a:pt x="434" y="119"/>
                    </a:cubicBezTo>
                    <a:cubicBezTo>
                      <a:pt x="434" y="44"/>
                      <a:pt x="361" y="1"/>
                      <a:pt x="2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70"/>
              <p:cNvSpPr/>
              <p:nvPr/>
            </p:nvSpPr>
            <p:spPr>
              <a:xfrm>
                <a:off x="5863734" y="2845845"/>
                <a:ext cx="18781" cy="106193"/>
              </a:xfrm>
              <a:custGeom>
                <a:rect b="b" l="l" r="r" t="t"/>
                <a:pathLst>
                  <a:path extrusionOk="0" h="1352" w="368">
                    <a:moveTo>
                      <a:pt x="184" y="0"/>
                    </a:moveTo>
                    <a:cubicBezTo>
                      <a:pt x="143" y="0"/>
                      <a:pt x="101" y="25"/>
                      <a:pt x="101" y="75"/>
                    </a:cubicBezTo>
                    <a:cubicBezTo>
                      <a:pt x="1" y="442"/>
                      <a:pt x="68" y="876"/>
                      <a:pt x="101" y="1276"/>
                    </a:cubicBezTo>
                    <a:cubicBezTo>
                      <a:pt x="101" y="1326"/>
                      <a:pt x="143" y="1351"/>
                      <a:pt x="184" y="1351"/>
                    </a:cubicBezTo>
                    <a:cubicBezTo>
                      <a:pt x="226" y="1351"/>
                      <a:pt x="268" y="1326"/>
                      <a:pt x="268" y="1276"/>
                    </a:cubicBezTo>
                    <a:cubicBezTo>
                      <a:pt x="301" y="876"/>
                      <a:pt x="368" y="442"/>
                      <a:pt x="268" y="75"/>
                    </a:cubicBezTo>
                    <a:cubicBezTo>
                      <a:pt x="268" y="25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170"/>
              <p:cNvSpPr/>
              <p:nvPr/>
            </p:nvSpPr>
            <p:spPr>
              <a:xfrm>
                <a:off x="5856947" y="3314056"/>
                <a:ext cx="23884" cy="127714"/>
              </a:xfrm>
              <a:custGeom>
                <a:rect b="b" l="l" r="r" t="t"/>
                <a:pathLst>
                  <a:path extrusionOk="0" h="1626" w="468">
                    <a:moveTo>
                      <a:pt x="211" y="0"/>
                    </a:moveTo>
                    <a:cubicBezTo>
                      <a:pt x="141" y="0"/>
                      <a:pt x="67" y="44"/>
                      <a:pt x="67" y="119"/>
                    </a:cubicBezTo>
                    <a:cubicBezTo>
                      <a:pt x="34" y="586"/>
                      <a:pt x="100" y="1019"/>
                      <a:pt x="0" y="1486"/>
                    </a:cubicBezTo>
                    <a:cubicBezTo>
                      <a:pt x="0" y="1569"/>
                      <a:pt x="64" y="1626"/>
                      <a:pt x="121" y="1626"/>
                    </a:cubicBezTo>
                    <a:cubicBezTo>
                      <a:pt x="156" y="1626"/>
                      <a:pt x="188" y="1604"/>
                      <a:pt x="201" y="1553"/>
                    </a:cubicBezTo>
                    <a:cubicBezTo>
                      <a:pt x="367" y="1086"/>
                      <a:pt x="467" y="552"/>
                      <a:pt x="334" y="85"/>
                    </a:cubicBezTo>
                    <a:cubicBezTo>
                      <a:pt x="319" y="27"/>
                      <a:pt x="266" y="0"/>
                      <a:pt x="2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170"/>
              <p:cNvSpPr/>
              <p:nvPr/>
            </p:nvSpPr>
            <p:spPr>
              <a:xfrm>
                <a:off x="5858631" y="3062002"/>
                <a:ext cx="17097" cy="119310"/>
              </a:xfrm>
              <a:custGeom>
                <a:rect b="b" l="l" r="r" t="t"/>
                <a:pathLst>
                  <a:path extrusionOk="0" h="1519" w="335">
                    <a:moveTo>
                      <a:pt x="172" y="0"/>
                    </a:moveTo>
                    <a:cubicBezTo>
                      <a:pt x="118" y="0"/>
                      <a:pt x="67" y="42"/>
                      <a:pt x="67" y="125"/>
                    </a:cubicBezTo>
                    <a:cubicBezTo>
                      <a:pt x="1" y="559"/>
                      <a:pt x="34" y="993"/>
                      <a:pt x="67" y="1393"/>
                    </a:cubicBezTo>
                    <a:cubicBezTo>
                      <a:pt x="67" y="1476"/>
                      <a:pt x="118" y="1518"/>
                      <a:pt x="172" y="1518"/>
                    </a:cubicBezTo>
                    <a:cubicBezTo>
                      <a:pt x="226" y="1518"/>
                      <a:pt x="284" y="1476"/>
                      <a:pt x="301" y="1393"/>
                    </a:cubicBezTo>
                    <a:cubicBezTo>
                      <a:pt x="301" y="993"/>
                      <a:pt x="334" y="559"/>
                      <a:pt x="301" y="125"/>
                    </a:cubicBezTo>
                    <a:cubicBezTo>
                      <a:pt x="284" y="42"/>
                      <a:pt x="226" y="0"/>
                      <a:pt x="1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70"/>
              <p:cNvSpPr/>
              <p:nvPr/>
            </p:nvSpPr>
            <p:spPr>
              <a:xfrm>
                <a:off x="5856947" y="2598740"/>
                <a:ext cx="17046" cy="144994"/>
              </a:xfrm>
              <a:custGeom>
                <a:rect b="b" l="l" r="r" t="t"/>
                <a:pathLst>
                  <a:path extrusionOk="0" h="1846" w="334">
                    <a:moveTo>
                      <a:pt x="210" y="1"/>
                    </a:moveTo>
                    <a:cubicBezTo>
                      <a:pt x="162" y="1"/>
                      <a:pt x="115" y="27"/>
                      <a:pt x="100" y="86"/>
                    </a:cubicBezTo>
                    <a:cubicBezTo>
                      <a:pt x="0" y="619"/>
                      <a:pt x="0" y="1187"/>
                      <a:pt x="67" y="1720"/>
                    </a:cubicBezTo>
                    <a:cubicBezTo>
                      <a:pt x="67" y="1804"/>
                      <a:pt x="117" y="1845"/>
                      <a:pt x="167" y="1845"/>
                    </a:cubicBezTo>
                    <a:cubicBezTo>
                      <a:pt x="217" y="1845"/>
                      <a:pt x="267" y="1804"/>
                      <a:pt x="267" y="1720"/>
                    </a:cubicBezTo>
                    <a:cubicBezTo>
                      <a:pt x="301" y="1187"/>
                      <a:pt x="334" y="653"/>
                      <a:pt x="334" y="119"/>
                    </a:cubicBezTo>
                    <a:cubicBezTo>
                      <a:pt x="334" y="44"/>
                      <a:pt x="271" y="1"/>
                      <a:pt x="2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70"/>
              <p:cNvSpPr/>
              <p:nvPr/>
            </p:nvSpPr>
            <p:spPr>
              <a:xfrm>
                <a:off x="5848424" y="2110893"/>
                <a:ext cx="17097" cy="117346"/>
              </a:xfrm>
              <a:custGeom>
                <a:rect b="b" l="l" r="r" t="t"/>
                <a:pathLst>
                  <a:path extrusionOk="0" h="1494" w="335">
                    <a:moveTo>
                      <a:pt x="172" y="1"/>
                    </a:moveTo>
                    <a:cubicBezTo>
                      <a:pt x="117" y="1"/>
                      <a:pt x="67" y="42"/>
                      <a:pt x="67" y="126"/>
                    </a:cubicBezTo>
                    <a:cubicBezTo>
                      <a:pt x="1" y="559"/>
                      <a:pt x="67" y="960"/>
                      <a:pt x="101" y="1393"/>
                    </a:cubicBezTo>
                    <a:cubicBezTo>
                      <a:pt x="101" y="1460"/>
                      <a:pt x="134" y="1493"/>
                      <a:pt x="167" y="1493"/>
                    </a:cubicBezTo>
                    <a:cubicBezTo>
                      <a:pt x="201" y="1493"/>
                      <a:pt x="234" y="1460"/>
                      <a:pt x="234" y="1393"/>
                    </a:cubicBezTo>
                    <a:cubicBezTo>
                      <a:pt x="267" y="993"/>
                      <a:pt x="334" y="559"/>
                      <a:pt x="301" y="126"/>
                    </a:cubicBezTo>
                    <a:cubicBezTo>
                      <a:pt x="284" y="42"/>
                      <a:pt x="226" y="1"/>
                      <a:pt x="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921" name="Google Shape;5921;p1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95863" y="1951863"/>
              <a:ext cx="2606050" cy="260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2" name="Google Shape;5922;p170"/>
          <p:cNvGrpSpPr/>
          <p:nvPr/>
        </p:nvGrpSpPr>
        <p:grpSpPr>
          <a:xfrm>
            <a:off x="3305639" y="2999017"/>
            <a:ext cx="2400599" cy="1649028"/>
            <a:chOff x="5158371" y="4196533"/>
            <a:chExt cx="583761" cy="569475"/>
          </a:xfrm>
        </p:grpSpPr>
        <p:sp>
          <p:nvSpPr>
            <p:cNvPr id="5923" name="Google Shape;5923;p170"/>
            <p:cNvSpPr/>
            <p:nvPr/>
          </p:nvSpPr>
          <p:spPr>
            <a:xfrm>
              <a:off x="5168905" y="4208850"/>
              <a:ext cx="562694" cy="547367"/>
            </a:xfrm>
            <a:custGeom>
              <a:rect b="b" l="l" r="r" t="t"/>
              <a:pathLst>
                <a:path extrusionOk="0" h="29464" w="30289">
                  <a:moveTo>
                    <a:pt x="7445" y="407"/>
                  </a:moveTo>
                  <a:cubicBezTo>
                    <a:pt x="7453" y="407"/>
                    <a:pt x="7462" y="408"/>
                    <a:pt x="7472" y="410"/>
                  </a:cubicBezTo>
                  <a:cubicBezTo>
                    <a:pt x="7872" y="443"/>
                    <a:pt x="8273" y="443"/>
                    <a:pt x="8673" y="543"/>
                  </a:cubicBezTo>
                  <a:cubicBezTo>
                    <a:pt x="8806" y="543"/>
                    <a:pt x="8773" y="777"/>
                    <a:pt x="8640" y="777"/>
                  </a:cubicBezTo>
                  <a:cubicBezTo>
                    <a:pt x="8273" y="777"/>
                    <a:pt x="7872" y="710"/>
                    <a:pt x="7472" y="643"/>
                  </a:cubicBezTo>
                  <a:cubicBezTo>
                    <a:pt x="7315" y="643"/>
                    <a:pt x="7306" y="407"/>
                    <a:pt x="7445" y="407"/>
                  </a:cubicBezTo>
                  <a:close/>
                  <a:moveTo>
                    <a:pt x="10249" y="507"/>
                  </a:moveTo>
                  <a:cubicBezTo>
                    <a:pt x="10257" y="507"/>
                    <a:pt x="10265" y="508"/>
                    <a:pt x="10274" y="510"/>
                  </a:cubicBezTo>
                  <a:cubicBezTo>
                    <a:pt x="10808" y="610"/>
                    <a:pt x="11342" y="610"/>
                    <a:pt x="11875" y="610"/>
                  </a:cubicBezTo>
                  <a:cubicBezTo>
                    <a:pt x="12042" y="610"/>
                    <a:pt x="12042" y="843"/>
                    <a:pt x="11875" y="877"/>
                  </a:cubicBezTo>
                  <a:cubicBezTo>
                    <a:pt x="11741" y="885"/>
                    <a:pt x="11609" y="889"/>
                    <a:pt x="11478" y="889"/>
                  </a:cubicBezTo>
                  <a:cubicBezTo>
                    <a:pt x="11054" y="889"/>
                    <a:pt x="10641" y="845"/>
                    <a:pt x="10207" y="743"/>
                  </a:cubicBezTo>
                  <a:cubicBezTo>
                    <a:pt x="10083" y="712"/>
                    <a:pt x="10133" y="507"/>
                    <a:pt x="10249" y="507"/>
                  </a:cubicBezTo>
                  <a:close/>
                  <a:moveTo>
                    <a:pt x="3936" y="610"/>
                  </a:moveTo>
                  <a:cubicBezTo>
                    <a:pt x="4537" y="643"/>
                    <a:pt x="5171" y="643"/>
                    <a:pt x="5771" y="743"/>
                  </a:cubicBezTo>
                  <a:cubicBezTo>
                    <a:pt x="5904" y="743"/>
                    <a:pt x="5938" y="977"/>
                    <a:pt x="5771" y="977"/>
                  </a:cubicBezTo>
                  <a:cubicBezTo>
                    <a:pt x="5137" y="977"/>
                    <a:pt x="4537" y="910"/>
                    <a:pt x="3936" y="843"/>
                  </a:cubicBezTo>
                  <a:cubicBezTo>
                    <a:pt x="3803" y="843"/>
                    <a:pt x="3803" y="610"/>
                    <a:pt x="3936" y="610"/>
                  </a:cubicBezTo>
                  <a:close/>
                  <a:moveTo>
                    <a:pt x="14129" y="697"/>
                  </a:moveTo>
                  <a:cubicBezTo>
                    <a:pt x="14428" y="697"/>
                    <a:pt x="14729" y="738"/>
                    <a:pt x="15011" y="843"/>
                  </a:cubicBezTo>
                  <a:cubicBezTo>
                    <a:pt x="15111" y="877"/>
                    <a:pt x="15078" y="1010"/>
                    <a:pt x="14978" y="1010"/>
                  </a:cubicBezTo>
                  <a:cubicBezTo>
                    <a:pt x="14520" y="1010"/>
                    <a:pt x="14063" y="937"/>
                    <a:pt x="13605" y="937"/>
                  </a:cubicBezTo>
                  <a:cubicBezTo>
                    <a:pt x="13529" y="937"/>
                    <a:pt x="13453" y="939"/>
                    <a:pt x="13376" y="944"/>
                  </a:cubicBezTo>
                  <a:cubicBezTo>
                    <a:pt x="13276" y="944"/>
                    <a:pt x="13243" y="777"/>
                    <a:pt x="13343" y="777"/>
                  </a:cubicBezTo>
                  <a:cubicBezTo>
                    <a:pt x="13595" y="730"/>
                    <a:pt x="13862" y="697"/>
                    <a:pt x="14129" y="697"/>
                  </a:cubicBezTo>
                  <a:close/>
                  <a:moveTo>
                    <a:pt x="20548" y="777"/>
                  </a:moveTo>
                  <a:cubicBezTo>
                    <a:pt x="20880" y="816"/>
                    <a:pt x="21213" y="832"/>
                    <a:pt x="21545" y="832"/>
                  </a:cubicBezTo>
                  <a:cubicBezTo>
                    <a:pt x="21780" y="832"/>
                    <a:pt x="22015" y="824"/>
                    <a:pt x="22249" y="810"/>
                  </a:cubicBezTo>
                  <a:cubicBezTo>
                    <a:pt x="22383" y="810"/>
                    <a:pt x="22416" y="1044"/>
                    <a:pt x="22283" y="1044"/>
                  </a:cubicBezTo>
                  <a:cubicBezTo>
                    <a:pt x="22046" y="1083"/>
                    <a:pt x="21809" y="1102"/>
                    <a:pt x="21574" y="1102"/>
                  </a:cubicBezTo>
                  <a:cubicBezTo>
                    <a:pt x="21214" y="1102"/>
                    <a:pt x="20858" y="1058"/>
                    <a:pt x="20515" y="977"/>
                  </a:cubicBezTo>
                  <a:cubicBezTo>
                    <a:pt x="20381" y="944"/>
                    <a:pt x="20415" y="777"/>
                    <a:pt x="20548" y="777"/>
                  </a:cubicBezTo>
                  <a:close/>
                  <a:moveTo>
                    <a:pt x="25051" y="780"/>
                  </a:moveTo>
                  <a:cubicBezTo>
                    <a:pt x="25229" y="780"/>
                    <a:pt x="25407" y="788"/>
                    <a:pt x="25585" y="810"/>
                  </a:cubicBezTo>
                  <a:cubicBezTo>
                    <a:pt x="25785" y="810"/>
                    <a:pt x="25785" y="1077"/>
                    <a:pt x="25585" y="1110"/>
                  </a:cubicBezTo>
                  <a:cubicBezTo>
                    <a:pt x="25429" y="1120"/>
                    <a:pt x="25273" y="1124"/>
                    <a:pt x="25116" y="1124"/>
                  </a:cubicBezTo>
                  <a:cubicBezTo>
                    <a:pt x="24739" y="1124"/>
                    <a:pt x="24361" y="1101"/>
                    <a:pt x="23984" y="1077"/>
                  </a:cubicBezTo>
                  <a:cubicBezTo>
                    <a:pt x="23784" y="1077"/>
                    <a:pt x="23784" y="810"/>
                    <a:pt x="23984" y="810"/>
                  </a:cubicBezTo>
                  <a:cubicBezTo>
                    <a:pt x="24340" y="810"/>
                    <a:pt x="24696" y="780"/>
                    <a:pt x="25051" y="780"/>
                  </a:cubicBezTo>
                  <a:close/>
                  <a:moveTo>
                    <a:pt x="17438" y="925"/>
                  </a:moveTo>
                  <a:cubicBezTo>
                    <a:pt x="17784" y="925"/>
                    <a:pt x="18126" y="964"/>
                    <a:pt x="18447" y="1077"/>
                  </a:cubicBezTo>
                  <a:cubicBezTo>
                    <a:pt x="18540" y="1108"/>
                    <a:pt x="18546" y="1314"/>
                    <a:pt x="18438" y="1314"/>
                  </a:cubicBezTo>
                  <a:cubicBezTo>
                    <a:pt x="18430" y="1314"/>
                    <a:pt x="18422" y="1313"/>
                    <a:pt x="18413" y="1310"/>
                  </a:cubicBezTo>
                  <a:cubicBezTo>
                    <a:pt x="17989" y="1263"/>
                    <a:pt x="17598" y="1216"/>
                    <a:pt x="17193" y="1216"/>
                  </a:cubicBezTo>
                  <a:cubicBezTo>
                    <a:pt x="17025" y="1216"/>
                    <a:pt x="16855" y="1224"/>
                    <a:pt x="16679" y="1244"/>
                  </a:cubicBezTo>
                  <a:cubicBezTo>
                    <a:pt x="16671" y="1246"/>
                    <a:pt x="16663" y="1247"/>
                    <a:pt x="16656" y="1247"/>
                  </a:cubicBezTo>
                  <a:cubicBezTo>
                    <a:pt x="16542" y="1247"/>
                    <a:pt x="16520" y="1008"/>
                    <a:pt x="16645" y="977"/>
                  </a:cubicBezTo>
                  <a:cubicBezTo>
                    <a:pt x="16906" y="948"/>
                    <a:pt x="17173" y="925"/>
                    <a:pt x="17438" y="925"/>
                  </a:cubicBezTo>
                  <a:close/>
                  <a:moveTo>
                    <a:pt x="27390" y="940"/>
                  </a:moveTo>
                  <a:cubicBezTo>
                    <a:pt x="27400" y="940"/>
                    <a:pt x="27410" y="941"/>
                    <a:pt x="27420" y="944"/>
                  </a:cubicBezTo>
                  <a:cubicBezTo>
                    <a:pt x="27887" y="1010"/>
                    <a:pt x="28487" y="1144"/>
                    <a:pt x="28787" y="1477"/>
                  </a:cubicBezTo>
                  <a:cubicBezTo>
                    <a:pt x="28903" y="1592"/>
                    <a:pt x="28794" y="1757"/>
                    <a:pt x="28676" y="1757"/>
                  </a:cubicBezTo>
                  <a:cubicBezTo>
                    <a:pt x="28658" y="1757"/>
                    <a:pt x="28639" y="1753"/>
                    <a:pt x="28621" y="1744"/>
                  </a:cubicBezTo>
                  <a:cubicBezTo>
                    <a:pt x="28421" y="1644"/>
                    <a:pt x="28220" y="1511"/>
                    <a:pt x="28020" y="1411"/>
                  </a:cubicBezTo>
                  <a:cubicBezTo>
                    <a:pt x="27820" y="1310"/>
                    <a:pt x="27620" y="1210"/>
                    <a:pt x="27386" y="1144"/>
                  </a:cubicBezTo>
                  <a:cubicBezTo>
                    <a:pt x="27232" y="1113"/>
                    <a:pt x="27278" y="940"/>
                    <a:pt x="27390" y="940"/>
                  </a:cubicBezTo>
                  <a:close/>
                  <a:moveTo>
                    <a:pt x="2235" y="710"/>
                  </a:moveTo>
                  <a:cubicBezTo>
                    <a:pt x="2369" y="710"/>
                    <a:pt x="2402" y="944"/>
                    <a:pt x="2268" y="977"/>
                  </a:cubicBezTo>
                  <a:cubicBezTo>
                    <a:pt x="1801" y="1110"/>
                    <a:pt x="1435" y="1444"/>
                    <a:pt x="1368" y="1944"/>
                  </a:cubicBezTo>
                  <a:cubicBezTo>
                    <a:pt x="1353" y="2003"/>
                    <a:pt x="1300" y="2029"/>
                    <a:pt x="1245" y="2029"/>
                  </a:cubicBezTo>
                  <a:cubicBezTo>
                    <a:pt x="1175" y="2029"/>
                    <a:pt x="1101" y="1986"/>
                    <a:pt x="1101" y="1911"/>
                  </a:cubicBezTo>
                  <a:cubicBezTo>
                    <a:pt x="1134" y="1310"/>
                    <a:pt x="1601" y="710"/>
                    <a:pt x="2235" y="710"/>
                  </a:cubicBezTo>
                  <a:close/>
                  <a:moveTo>
                    <a:pt x="28792" y="3354"/>
                  </a:moveTo>
                  <a:cubicBezTo>
                    <a:pt x="28862" y="3354"/>
                    <a:pt x="28938" y="3395"/>
                    <a:pt x="28954" y="3479"/>
                  </a:cubicBezTo>
                  <a:cubicBezTo>
                    <a:pt x="29054" y="4012"/>
                    <a:pt x="28954" y="4579"/>
                    <a:pt x="28954" y="5113"/>
                  </a:cubicBezTo>
                  <a:cubicBezTo>
                    <a:pt x="28938" y="5213"/>
                    <a:pt x="28862" y="5263"/>
                    <a:pt x="28792" y="5263"/>
                  </a:cubicBezTo>
                  <a:cubicBezTo>
                    <a:pt x="28721" y="5263"/>
                    <a:pt x="28654" y="5213"/>
                    <a:pt x="28654" y="5113"/>
                  </a:cubicBezTo>
                  <a:cubicBezTo>
                    <a:pt x="28621" y="4579"/>
                    <a:pt x="28554" y="4012"/>
                    <a:pt x="28654" y="3479"/>
                  </a:cubicBezTo>
                  <a:cubicBezTo>
                    <a:pt x="28654" y="3395"/>
                    <a:pt x="28721" y="3354"/>
                    <a:pt x="28792" y="3354"/>
                  </a:cubicBezTo>
                  <a:close/>
                  <a:moveTo>
                    <a:pt x="1164" y="3504"/>
                  </a:moveTo>
                  <a:cubicBezTo>
                    <a:pt x="1218" y="3504"/>
                    <a:pt x="1268" y="3529"/>
                    <a:pt x="1268" y="3579"/>
                  </a:cubicBezTo>
                  <a:cubicBezTo>
                    <a:pt x="1401" y="4112"/>
                    <a:pt x="1334" y="4713"/>
                    <a:pt x="1301" y="5247"/>
                  </a:cubicBezTo>
                  <a:cubicBezTo>
                    <a:pt x="1301" y="5330"/>
                    <a:pt x="1234" y="5372"/>
                    <a:pt x="1164" y="5372"/>
                  </a:cubicBezTo>
                  <a:cubicBezTo>
                    <a:pt x="1093" y="5372"/>
                    <a:pt x="1018" y="5330"/>
                    <a:pt x="1001" y="5247"/>
                  </a:cubicBezTo>
                  <a:cubicBezTo>
                    <a:pt x="968" y="4713"/>
                    <a:pt x="901" y="4112"/>
                    <a:pt x="1034" y="3579"/>
                  </a:cubicBezTo>
                  <a:cubicBezTo>
                    <a:pt x="1051" y="3529"/>
                    <a:pt x="1109" y="3504"/>
                    <a:pt x="1164" y="3504"/>
                  </a:cubicBezTo>
                  <a:close/>
                  <a:moveTo>
                    <a:pt x="28671" y="7138"/>
                  </a:moveTo>
                  <a:cubicBezTo>
                    <a:pt x="28724" y="7138"/>
                    <a:pt x="28772" y="7173"/>
                    <a:pt x="28787" y="7248"/>
                  </a:cubicBezTo>
                  <a:cubicBezTo>
                    <a:pt x="28921" y="7682"/>
                    <a:pt x="28921" y="8182"/>
                    <a:pt x="28954" y="8649"/>
                  </a:cubicBezTo>
                  <a:cubicBezTo>
                    <a:pt x="28954" y="8746"/>
                    <a:pt x="28864" y="8798"/>
                    <a:pt x="28781" y="8798"/>
                  </a:cubicBezTo>
                  <a:cubicBezTo>
                    <a:pt x="28723" y="8798"/>
                    <a:pt x="28668" y="8771"/>
                    <a:pt x="28654" y="8716"/>
                  </a:cubicBezTo>
                  <a:cubicBezTo>
                    <a:pt x="28587" y="8249"/>
                    <a:pt x="28487" y="7748"/>
                    <a:pt x="28521" y="7281"/>
                  </a:cubicBezTo>
                  <a:cubicBezTo>
                    <a:pt x="28539" y="7190"/>
                    <a:pt x="28608" y="7138"/>
                    <a:pt x="28671" y="7138"/>
                  </a:cubicBezTo>
                  <a:close/>
                  <a:moveTo>
                    <a:pt x="1151" y="7031"/>
                  </a:moveTo>
                  <a:cubicBezTo>
                    <a:pt x="1218" y="7031"/>
                    <a:pt x="1284" y="7081"/>
                    <a:pt x="1301" y="7181"/>
                  </a:cubicBezTo>
                  <a:cubicBezTo>
                    <a:pt x="1368" y="7782"/>
                    <a:pt x="1301" y="8382"/>
                    <a:pt x="1268" y="8983"/>
                  </a:cubicBezTo>
                  <a:cubicBezTo>
                    <a:pt x="1268" y="9066"/>
                    <a:pt x="1209" y="9108"/>
                    <a:pt x="1151" y="9108"/>
                  </a:cubicBezTo>
                  <a:cubicBezTo>
                    <a:pt x="1093" y="9108"/>
                    <a:pt x="1034" y="9066"/>
                    <a:pt x="1034" y="8983"/>
                  </a:cubicBezTo>
                  <a:cubicBezTo>
                    <a:pt x="1001" y="8382"/>
                    <a:pt x="934" y="7782"/>
                    <a:pt x="1001" y="7181"/>
                  </a:cubicBezTo>
                  <a:cubicBezTo>
                    <a:pt x="1018" y="7081"/>
                    <a:pt x="1084" y="7031"/>
                    <a:pt x="1151" y="7031"/>
                  </a:cubicBezTo>
                  <a:close/>
                  <a:moveTo>
                    <a:pt x="28687" y="10259"/>
                  </a:moveTo>
                  <a:cubicBezTo>
                    <a:pt x="28754" y="10259"/>
                    <a:pt x="28821" y="10300"/>
                    <a:pt x="28821" y="10384"/>
                  </a:cubicBezTo>
                  <a:cubicBezTo>
                    <a:pt x="28854" y="10884"/>
                    <a:pt x="28821" y="11384"/>
                    <a:pt x="28787" y="11885"/>
                  </a:cubicBezTo>
                  <a:cubicBezTo>
                    <a:pt x="28787" y="11951"/>
                    <a:pt x="28737" y="11985"/>
                    <a:pt x="28687" y="11985"/>
                  </a:cubicBezTo>
                  <a:cubicBezTo>
                    <a:pt x="28637" y="11985"/>
                    <a:pt x="28587" y="11951"/>
                    <a:pt x="28587" y="11885"/>
                  </a:cubicBezTo>
                  <a:cubicBezTo>
                    <a:pt x="28554" y="11384"/>
                    <a:pt x="28487" y="10884"/>
                    <a:pt x="28554" y="10384"/>
                  </a:cubicBezTo>
                  <a:cubicBezTo>
                    <a:pt x="28554" y="10300"/>
                    <a:pt x="28621" y="10259"/>
                    <a:pt x="28687" y="10259"/>
                  </a:cubicBezTo>
                  <a:close/>
                  <a:moveTo>
                    <a:pt x="1255" y="10609"/>
                  </a:moveTo>
                  <a:cubicBezTo>
                    <a:pt x="1301" y="10609"/>
                    <a:pt x="1351" y="10634"/>
                    <a:pt x="1368" y="10684"/>
                  </a:cubicBezTo>
                  <a:cubicBezTo>
                    <a:pt x="1468" y="11251"/>
                    <a:pt x="1401" y="11818"/>
                    <a:pt x="1401" y="12418"/>
                  </a:cubicBezTo>
                  <a:cubicBezTo>
                    <a:pt x="1385" y="12502"/>
                    <a:pt x="1318" y="12544"/>
                    <a:pt x="1255" y="12544"/>
                  </a:cubicBezTo>
                  <a:cubicBezTo>
                    <a:pt x="1193" y="12544"/>
                    <a:pt x="1134" y="12502"/>
                    <a:pt x="1134" y="12418"/>
                  </a:cubicBezTo>
                  <a:cubicBezTo>
                    <a:pt x="1101" y="11818"/>
                    <a:pt x="1068" y="11251"/>
                    <a:pt x="1168" y="10684"/>
                  </a:cubicBezTo>
                  <a:cubicBezTo>
                    <a:pt x="1168" y="10634"/>
                    <a:pt x="1209" y="10609"/>
                    <a:pt x="1255" y="10609"/>
                  </a:cubicBezTo>
                  <a:close/>
                  <a:moveTo>
                    <a:pt x="28897" y="13492"/>
                  </a:moveTo>
                  <a:cubicBezTo>
                    <a:pt x="28936" y="13492"/>
                    <a:pt x="28974" y="13511"/>
                    <a:pt x="28988" y="13553"/>
                  </a:cubicBezTo>
                  <a:cubicBezTo>
                    <a:pt x="29121" y="14153"/>
                    <a:pt x="29054" y="14753"/>
                    <a:pt x="28921" y="15354"/>
                  </a:cubicBezTo>
                  <a:cubicBezTo>
                    <a:pt x="28907" y="15396"/>
                    <a:pt x="28864" y="15414"/>
                    <a:pt x="28821" y="15414"/>
                  </a:cubicBezTo>
                  <a:cubicBezTo>
                    <a:pt x="28761" y="15414"/>
                    <a:pt x="28701" y="15379"/>
                    <a:pt x="28721" y="15321"/>
                  </a:cubicBezTo>
                  <a:cubicBezTo>
                    <a:pt x="28787" y="14753"/>
                    <a:pt x="28754" y="14186"/>
                    <a:pt x="28787" y="13586"/>
                  </a:cubicBezTo>
                  <a:cubicBezTo>
                    <a:pt x="28787" y="13528"/>
                    <a:pt x="28844" y="13492"/>
                    <a:pt x="28897" y="13492"/>
                  </a:cubicBezTo>
                  <a:close/>
                  <a:moveTo>
                    <a:pt x="1175" y="14432"/>
                  </a:moveTo>
                  <a:cubicBezTo>
                    <a:pt x="1225" y="14432"/>
                    <a:pt x="1268" y="14458"/>
                    <a:pt x="1268" y="14520"/>
                  </a:cubicBezTo>
                  <a:cubicBezTo>
                    <a:pt x="1368" y="15154"/>
                    <a:pt x="1368" y="15754"/>
                    <a:pt x="1568" y="16355"/>
                  </a:cubicBezTo>
                  <a:cubicBezTo>
                    <a:pt x="1609" y="16437"/>
                    <a:pt x="1536" y="16494"/>
                    <a:pt x="1458" y="16494"/>
                  </a:cubicBezTo>
                  <a:cubicBezTo>
                    <a:pt x="1410" y="16494"/>
                    <a:pt x="1360" y="16472"/>
                    <a:pt x="1334" y="16421"/>
                  </a:cubicBezTo>
                  <a:cubicBezTo>
                    <a:pt x="1101" y="15821"/>
                    <a:pt x="934" y="15154"/>
                    <a:pt x="1034" y="14520"/>
                  </a:cubicBezTo>
                  <a:cubicBezTo>
                    <a:pt x="1052" y="14466"/>
                    <a:pt x="1118" y="14432"/>
                    <a:pt x="1175" y="14432"/>
                  </a:cubicBezTo>
                  <a:close/>
                  <a:moveTo>
                    <a:pt x="29004" y="17122"/>
                  </a:moveTo>
                  <a:cubicBezTo>
                    <a:pt x="29063" y="17122"/>
                    <a:pt x="29121" y="17155"/>
                    <a:pt x="29121" y="17222"/>
                  </a:cubicBezTo>
                  <a:cubicBezTo>
                    <a:pt x="29188" y="17722"/>
                    <a:pt x="29121" y="18256"/>
                    <a:pt x="29121" y="18723"/>
                  </a:cubicBezTo>
                  <a:cubicBezTo>
                    <a:pt x="29121" y="18790"/>
                    <a:pt x="29071" y="18823"/>
                    <a:pt x="29021" y="18823"/>
                  </a:cubicBezTo>
                  <a:cubicBezTo>
                    <a:pt x="28971" y="18823"/>
                    <a:pt x="28921" y="18790"/>
                    <a:pt x="28921" y="18723"/>
                  </a:cubicBezTo>
                  <a:cubicBezTo>
                    <a:pt x="28888" y="18256"/>
                    <a:pt x="28821" y="17722"/>
                    <a:pt x="28888" y="17222"/>
                  </a:cubicBezTo>
                  <a:cubicBezTo>
                    <a:pt x="28888" y="17155"/>
                    <a:pt x="28946" y="17122"/>
                    <a:pt x="29004" y="17122"/>
                  </a:cubicBezTo>
                  <a:close/>
                  <a:moveTo>
                    <a:pt x="1251" y="18089"/>
                  </a:moveTo>
                  <a:cubicBezTo>
                    <a:pt x="1301" y="18089"/>
                    <a:pt x="1351" y="18123"/>
                    <a:pt x="1368" y="18189"/>
                  </a:cubicBezTo>
                  <a:cubicBezTo>
                    <a:pt x="1435" y="18690"/>
                    <a:pt x="1401" y="19190"/>
                    <a:pt x="1368" y="19690"/>
                  </a:cubicBezTo>
                  <a:cubicBezTo>
                    <a:pt x="1351" y="19757"/>
                    <a:pt x="1301" y="19790"/>
                    <a:pt x="1255" y="19790"/>
                  </a:cubicBezTo>
                  <a:cubicBezTo>
                    <a:pt x="1209" y="19790"/>
                    <a:pt x="1168" y="19757"/>
                    <a:pt x="1168" y="19690"/>
                  </a:cubicBezTo>
                  <a:cubicBezTo>
                    <a:pt x="1134" y="19190"/>
                    <a:pt x="1101" y="18690"/>
                    <a:pt x="1134" y="18189"/>
                  </a:cubicBezTo>
                  <a:cubicBezTo>
                    <a:pt x="1151" y="18123"/>
                    <a:pt x="1201" y="18089"/>
                    <a:pt x="1251" y="18089"/>
                  </a:cubicBezTo>
                  <a:close/>
                  <a:moveTo>
                    <a:pt x="29121" y="20357"/>
                  </a:moveTo>
                  <a:cubicBezTo>
                    <a:pt x="29171" y="20357"/>
                    <a:pt x="29221" y="20391"/>
                    <a:pt x="29221" y="20458"/>
                  </a:cubicBezTo>
                  <a:cubicBezTo>
                    <a:pt x="29254" y="20925"/>
                    <a:pt x="29221" y="21392"/>
                    <a:pt x="29221" y="21825"/>
                  </a:cubicBezTo>
                  <a:cubicBezTo>
                    <a:pt x="29221" y="21892"/>
                    <a:pt x="29171" y="21925"/>
                    <a:pt x="29121" y="21925"/>
                  </a:cubicBezTo>
                  <a:cubicBezTo>
                    <a:pt x="29071" y="21925"/>
                    <a:pt x="29021" y="21892"/>
                    <a:pt x="29021" y="21825"/>
                  </a:cubicBezTo>
                  <a:cubicBezTo>
                    <a:pt x="28988" y="21392"/>
                    <a:pt x="28954" y="20925"/>
                    <a:pt x="29021" y="20458"/>
                  </a:cubicBezTo>
                  <a:cubicBezTo>
                    <a:pt x="29021" y="20391"/>
                    <a:pt x="29071" y="20357"/>
                    <a:pt x="29121" y="20357"/>
                  </a:cubicBezTo>
                  <a:close/>
                  <a:moveTo>
                    <a:pt x="1047" y="21216"/>
                  </a:moveTo>
                  <a:cubicBezTo>
                    <a:pt x="1093" y="21216"/>
                    <a:pt x="1134" y="21241"/>
                    <a:pt x="1134" y="21291"/>
                  </a:cubicBezTo>
                  <a:cubicBezTo>
                    <a:pt x="1168" y="21625"/>
                    <a:pt x="1134" y="21959"/>
                    <a:pt x="1134" y="22259"/>
                  </a:cubicBezTo>
                  <a:cubicBezTo>
                    <a:pt x="1134" y="22309"/>
                    <a:pt x="1093" y="22334"/>
                    <a:pt x="1051" y="22334"/>
                  </a:cubicBezTo>
                  <a:cubicBezTo>
                    <a:pt x="1009" y="22334"/>
                    <a:pt x="968" y="22309"/>
                    <a:pt x="968" y="22259"/>
                  </a:cubicBezTo>
                  <a:cubicBezTo>
                    <a:pt x="934" y="21959"/>
                    <a:pt x="934" y="21625"/>
                    <a:pt x="934" y="21291"/>
                  </a:cubicBezTo>
                  <a:cubicBezTo>
                    <a:pt x="951" y="21241"/>
                    <a:pt x="1001" y="21216"/>
                    <a:pt x="1047" y="21216"/>
                  </a:cubicBezTo>
                  <a:close/>
                  <a:moveTo>
                    <a:pt x="1151" y="23893"/>
                  </a:moveTo>
                  <a:cubicBezTo>
                    <a:pt x="1193" y="23893"/>
                    <a:pt x="1234" y="23927"/>
                    <a:pt x="1234" y="23993"/>
                  </a:cubicBezTo>
                  <a:cubicBezTo>
                    <a:pt x="1268" y="24360"/>
                    <a:pt x="1268" y="24761"/>
                    <a:pt x="1234" y="25161"/>
                  </a:cubicBezTo>
                  <a:cubicBezTo>
                    <a:pt x="1234" y="25211"/>
                    <a:pt x="1193" y="25236"/>
                    <a:pt x="1151" y="25236"/>
                  </a:cubicBezTo>
                  <a:cubicBezTo>
                    <a:pt x="1109" y="25236"/>
                    <a:pt x="1068" y="25211"/>
                    <a:pt x="1068" y="25161"/>
                  </a:cubicBezTo>
                  <a:cubicBezTo>
                    <a:pt x="1034" y="24761"/>
                    <a:pt x="1034" y="24360"/>
                    <a:pt x="1068" y="23993"/>
                  </a:cubicBezTo>
                  <a:cubicBezTo>
                    <a:pt x="1068" y="23927"/>
                    <a:pt x="1109" y="23893"/>
                    <a:pt x="1151" y="23893"/>
                  </a:cubicBezTo>
                  <a:close/>
                  <a:moveTo>
                    <a:pt x="29229" y="23780"/>
                  </a:moveTo>
                  <a:cubicBezTo>
                    <a:pt x="29276" y="23780"/>
                    <a:pt x="29321" y="23815"/>
                    <a:pt x="29321" y="23893"/>
                  </a:cubicBezTo>
                  <a:cubicBezTo>
                    <a:pt x="29321" y="24360"/>
                    <a:pt x="29388" y="24794"/>
                    <a:pt x="29521" y="25261"/>
                  </a:cubicBezTo>
                  <a:cubicBezTo>
                    <a:pt x="29540" y="25336"/>
                    <a:pt x="29485" y="25379"/>
                    <a:pt x="29427" y="25379"/>
                  </a:cubicBezTo>
                  <a:cubicBezTo>
                    <a:pt x="29382" y="25379"/>
                    <a:pt x="29336" y="25353"/>
                    <a:pt x="29321" y="25294"/>
                  </a:cubicBezTo>
                  <a:cubicBezTo>
                    <a:pt x="29154" y="24827"/>
                    <a:pt x="29054" y="24360"/>
                    <a:pt x="29121" y="23893"/>
                  </a:cubicBezTo>
                  <a:cubicBezTo>
                    <a:pt x="29121" y="23823"/>
                    <a:pt x="29177" y="23780"/>
                    <a:pt x="29229" y="23780"/>
                  </a:cubicBezTo>
                  <a:close/>
                  <a:moveTo>
                    <a:pt x="1143" y="26644"/>
                  </a:moveTo>
                  <a:cubicBezTo>
                    <a:pt x="1205" y="26644"/>
                    <a:pt x="1268" y="26687"/>
                    <a:pt x="1268" y="26762"/>
                  </a:cubicBezTo>
                  <a:cubicBezTo>
                    <a:pt x="1301" y="27262"/>
                    <a:pt x="1401" y="27696"/>
                    <a:pt x="1668" y="28130"/>
                  </a:cubicBezTo>
                  <a:cubicBezTo>
                    <a:pt x="1718" y="28205"/>
                    <a:pt x="1637" y="28299"/>
                    <a:pt x="1565" y="28299"/>
                  </a:cubicBezTo>
                  <a:cubicBezTo>
                    <a:pt x="1541" y="28299"/>
                    <a:pt x="1518" y="28288"/>
                    <a:pt x="1501" y="28263"/>
                  </a:cubicBezTo>
                  <a:cubicBezTo>
                    <a:pt x="1101" y="27829"/>
                    <a:pt x="968" y="27296"/>
                    <a:pt x="1034" y="26729"/>
                  </a:cubicBezTo>
                  <a:cubicBezTo>
                    <a:pt x="1049" y="26670"/>
                    <a:pt x="1096" y="26644"/>
                    <a:pt x="1143" y="26644"/>
                  </a:cubicBezTo>
                  <a:close/>
                  <a:moveTo>
                    <a:pt x="9941" y="28230"/>
                  </a:moveTo>
                  <a:cubicBezTo>
                    <a:pt x="10441" y="28230"/>
                    <a:pt x="10941" y="28230"/>
                    <a:pt x="11442" y="28263"/>
                  </a:cubicBezTo>
                  <a:cubicBezTo>
                    <a:pt x="11575" y="28263"/>
                    <a:pt x="11575" y="28497"/>
                    <a:pt x="11442" y="28497"/>
                  </a:cubicBezTo>
                  <a:lnTo>
                    <a:pt x="9941" y="28497"/>
                  </a:lnTo>
                  <a:cubicBezTo>
                    <a:pt x="9774" y="28497"/>
                    <a:pt x="9774" y="28230"/>
                    <a:pt x="9941" y="28230"/>
                  </a:cubicBezTo>
                  <a:close/>
                  <a:moveTo>
                    <a:pt x="29771" y="26971"/>
                  </a:moveTo>
                  <a:cubicBezTo>
                    <a:pt x="29830" y="26971"/>
                    <a:pt x="29888" y="27012"/>
                    <a:pt x="29888" y="27096"/>
                  </a:cubicBezTo>
                  <a:cubicBezTo>
                    <a:pt x="29922" y="27763"/>
                    <a:pt x="29455" y="28296"/>
                    <a:pt x="28821" y="28497"/>
                  </a:cubicBezTo>
                  <a:cubicBezTo>
                    <a:pt x="28809" y="28500"/>
                    <a:pt x="28798" y="28501"/>
                    <a:pt x="28787" y="28501"/>
                  </a:cubicBezTo>
                  <a:cubicBezTo>
                    <a:pt x="28683" y="28501"/>
                    <a:pt x="28666" y="28357"/>
                    <a:pt x="28787" y="28296"/>
                  </a:cubicBezTo>
                  <a:cubicBezTo>
                    <a:pt x="29288" y="28096"/>
                    <a:pt x="29588" y="27629"/>
                    <a:pt x="29655" y="27096"/>
                  </a:cubicBezTo>
                  <a:cubicBezTo>
                    <a:pt x="29655" y="27012"/>
                    <a:pt x="29713" y="26971"/>
                    <a:pt x="29771" y="26971"/>
                  </a:cubicBezTo>
                  <a:close/>
                  <a:moveTo>
                    <a:pt x="20613" y="28221"/>
                  </a:moveTo>
                  <a:cubicBezTo>
                    <a:pt x="20889" y="28221"/>
                    <a:pt x="21163" y="28261"/>
                    <a:pt x="21449" y="28363"/>
                  </a:cubicBezTo>
                  <a:cubicBezTo>
                    <a:pt x="21573" y="28394"/>
                    <a:pt x="21524" y="28600"/>
                    <a:pt x="21408" y="28600"/>
                  </a:cubicBezTo>
                  <a:cubicBezTo>
                    <a:pt x="21400" y="28600"/>
                    <a:pt x="21391" y="28599"/>
                    <a:pt x="21382" y="28597"/>
                  </a:cubicBezTo>
                  <a:cubicBezTo>
                    <a:pt x="21057" y="28522"/>
                    <a:pt x="20750" y="28484"/>
                    <a:pt x="20435" y="28484"/>
                  </a:cubicBezTo>
                  <a:cubicBezTo>
                    <a:pt x="20329" y="28484"/>
                    <a:pt x="20223" y="28488"/>
                    <a:pt x="20115" y="28497"/>
                  </a:cubicBezTo>
                  <a:cubicBezTo>
                    <a:pt x="20106" y="28499"/>
                    <a:pt x="20097" y="28500"/>
                    <a:pt x="20089" y="28500"/>
                  </a:cubicBezTo>
                  <a:cubicBezTo>
                    <a:pt x="19977" y="28500"/>
                    <a:pt x="19957" y="28294"/>
                    <a:pt x="20081" y="28263"/>
                  </a:cubicBezTo>
                  <a:cubicBezTo>
                    <a:pt x="20262" y="28237"/>
                    <a:pt x="20438" y="28221"/>
                    <a:pt x="20613" y="28221"/>
                  </a:cubicBezTo>
                  <a:close/>
                  <a:moveTo>
                    <a:pt x="23827" y="28230"/>
                  </a:moveTo>
                  <a:cubicBezTo>
                    <a:pt x="23988" y="28230"/>
                    <a:pt x="24151" y="28241"/>
                    <a:pt x="24318" y="28263"/>
                  </a:cubicBezTo>
                  <a:cubicBezTo>
                    <a:pt x="24451" y="28296"/>
                    <a:pt x="24418" y="28497"/>
                    <a:pt x="24284" y="28497"/>
                  </a:cubicBezTo>
                  <a:cubicBezTo>
                    <a:pt x="24176" y="28488"/>
                    <a:pt x="24065" y="28484"/>
                    <a:pt x="23953" y="28484"/>
                  </a:cubicBezTo>
                  <a:cubicBezTo>
                    <a:pt x="23617" y="28484"/>
                    <a:pt x="23267" y="28522"/>
                    <a:pt x="22917" y="28597"/>
                  </a:cubicBezTo>
                  <a:cubicBezTo>
                    <a:pt x="22908" y="28599"/>
                    <a:pt x="22899" y="28600"/>
                    <a:pt x="22891" y="28600"/>
                  </a:cubicBezTo>
                  <a:cubicBezTo>
                    <a:pt x="22775" y="28600"/>
                    <a:pt x="22727" y="28394"/>
                    <a:pt x="22883" y="28363"/>
                  </a:cubicBezTo>
                  <a:cubicBezTo>
                    <a:pt x="23195" y="28274"/>
                    <a:pt x="23506" y="28230"/>
                    <a:pt x="23827" y="28230"/>
                  </a:cubicBezTo>
                  <a:close/>
                  <a:moveTo>
                    <a:pt x="13977" y="28353"/>
                  </a:moveTo>
                  <a:cubicBezTo>
                    <a:pt x="14319" y="28353"/>
                    <a:pt x="14659" y="28385"/>
                    <a:pt x="15011" y="28463"/>
                  </a:cubicBezTo>
                  <a:cubicBezTo>
                    <a:pt x="15111" y="28497"/>
                    <a:pt x="15078" y="28663"/>
                    <a:pt x="14978" y="28663"/>
                  </a:cubicBezTo>
                  <a:cubicBezTo>
                    <a:pt x="14562" y="28615"/>
                    <a:pt x="14147" y="28584"/>
                    <a:pt x="13719" y="28584"/>
                  </a:cubicBezTo>
                  <a:cubicBezTo>
                    <a:pt x="13562" y="28584"/>
                    <a:pt x="13404" y="28588"/>
                    <a:pt x="13243" y="28597"/>
                  </a:cubicBezTo>
                  <a:cubicBezTo>
                    <a:pt x="13143" y="28597"/>
                    <a:pt x="13143" y="28397"/>
                    <a:pt x="13243" y="28397"/>
                  </a:cubicBezTo>
                  <a:cubicBezTo>
                    <a:pt x="13492" y="28369"/>
                    <a:pt x="13735" y="28353"/>
                    <a:pt x="13977" y="28353"/>
                  </a:cubicBezTo>
                  <a:close/>
                  <a:moveTo>
                    <a:pt x="27409" y="28259"/>
                  </a:moveTo>
                  <a:cubicBezTo>
                    <a:pt x="27496" y="28259"/>
                    <a:pt x="27543" y="28432"/>
                    <a:pt x="27420" y="28463"/>
                  </a:cubicBezTo>
                  <a:cubicBezTo>
                    <a:pt x="27020" y="28530"/>
                    <a:pt x="26653" y="28597"/>
                    <a:pt x="26252" y="28663"/>
                  </a:cubicBezTo>
                  <a:cubicBezTo>
                    <a:pt x="26242" y="28666"/>
                    <a:pt x="26232" y="28667"/>
                    <a:pt x="26223" y="28667"/>
                  </a:cubicBezTo>
                  <a:cubicBezTo>
                    <a:pt x="26110" y="28667"/>
                    <a:pt x="26062" y="28494"/>
                    <a:pt x="26186" y="28463"/>
                  </a:cubicBezTo>
                  <a:cubicBezTo>
                    <a:pt x="26586" y="28397"/>
                    <a:pt x="26986" y="28296"/>
                    <a:pt x="27386" y="28263"/>
                  </a:cubicBezTo>
                  <a:cubicBezTo>
                    <a:pt x="27394" y="28261"/>
                    <a:pt x="27402" y="28259"/>
                    <a:pt x="27409" y="28259"/>
                  </a:cubicBezTo>
                  <a:close/>
                  <a:moveTo>
                    <a:pt x="7055" y="28472"/>
                  </a:moveTo>
                  <a:cubicBezTo>
                    <a:pt x="7339" y="28472"/>
                    <a:pt x="7622" y="28480"/>
                    <a:pt x="7906" y="28497"/>
                  </a:cubicBezTo>
                  <a:cubicBezTo>
                    <a:pt x="8039" y="28497"/>
                    <a:pt x="8039" y="28697"/>
                    <a:pt x="7906" y="28697"/>
                  </a:cubicBezTo>
                  <a:cubicBezTo>
                    <a:pt x="7717" y="28708"/>
                    <a:pt x="7528" y="28712"/>
                    <a:pt x="7339" y="28712"/>
                  </a:cubicBezTo>
                  <a:cubicBezTo>
                    <a:pt x="6961" y="28712"/>
                    <a:pt x="6583" y="28697"/>
                    <a:pt x="6205" y="28697"/>
                  </a:cubicBezTo>
                  <a:cubicBezTo>
                    <a:pt x="6071" y="28663"/>
                    <a:pt x="6071" y="28497"/>
                    <a:pt x="6205" y="28497"/>
                  </a:cubicBezTo>
                  <a:cubicBezTo>
                    <a:pt x="6488" y="28480"/>
                    <a:pt x="6772" y="28472"/>
                    <a:pt x="7055" y="28472"/>
                  </a:cubicBezTo>
                  <a:close/>
                  <a:moveTo>
                    <a:pt x="17546" y="28472"/>
                  </a:moveTo>
                  <a:cubicBezTo>
                    <a:pt x="17838" y="28472"/>
                    <a:pt x="18130" y="28480"/>
                    <a:pt x="18413" y="28497"/>
                  </a:cubicBezTo>
                  <a:cubicBezTo>
                    <a:pt x="18547" y="28497"/>
                    <a:pt x="18547" y="28697"/>
                    <a:pt x="18413" y="28697"/>
                  </a:cubicBezTo>
                  <a:cubicBezTo>
                    <a:pt x="18224" y="28708"/>
                    <a:pt x="18032" y="28712"/>
                    <a:pt x="17838" y="28712"/>
                  </a:cubicBezTo>
                  <a:cubicBezTo>
                    <a:pt x="17450" y="28712"/>
                    <a:pt x="17057" y="28697"/>
                    <a:pt x="16679" y="28697"/>
                  </a:cubicBezTo>
                  <a:cubicBezTo>
                    <a:pt x="16545" y="28697"/>
                    <a:pt x="16545" y="28497"/>
                    <a:pt x="16679" y="28497"/>
                  </a:cubicBezTo>
                  <a:cubicBezTo>
                    <a:pt x="16962" y="28480"/>
                    <a:pt x="17254" y="28472"/>
                    <a:pt x="17546" y="28472"/>
                  </a:cubicBezTo>
                  <a:close/>
                  <a:moveTo>
                    <a:pt x="2769" y="28363"/>
                  </a:moveTo>
                  <a:cubicBezTo>
                    <a:pt x="3369" y="28463"/>
                    <a:pt x="3936" y="28530"/>
                    <a:pt x="4503" y="28697"/>
                  </a:cubicBezTo>
                  <a:cubicBezTo>
                    <a:pt x="4603" y="28730"/>
                    <a:pt x="4570" y="28897"/>
                    <a:pt x="4470" y="28897"/>
                  </a:cubicBezTo>
                  <a:cubicBezTo>
                    <a:pt x="3903" y="28830"/>
                    <a:pt x="3303" y="28697"/>
                    <a:pt x="2735" y="28597"/>
                  </a:cubicBezTo>
                  <a:cubicBezTo>
                    <a:pt x="2569" y="28563"/>
                    <a:pt x="2635" y="28363"/>
                    <a:pt x="2769" y="28363"/>
                  </a:cubicBezTo>
                  <a:close/>
                  <a:moveTo>
                    <a:pt x="3259" y="0"/>
                  </a:moveTo>
                  <a:cubicBezTo>
                    <a:pt x="3017" y="0"/>
                    <a:pt x="2776" y="3"/>
                    <a:pt x="2535" y="10"/>
                  </a:cubicBezTo>
                  <a:cubicBezTo>
                    <a:pt x="434" y="43"/>
                    <a:pt x="0" y="1411"/>
                    <a:pt x="134" y="3045"/>
                  </a:cubicBezTo>
                  <a:cubicBezTo>
                    <a:pt x="167" y="3379"/>
                    <a:pt x="234" y="3712"/>
                    <a:pt x="300" y="4046"/>
                  </a:cubicBezTo>
                  <a:cubicBezTo>
                    <a:pt x="334" y="4146"/>
                    <a:pt x="234" y="4246"/>
                    <a:pt x="134" y="4246"/>
                  </a:cubicBezTo>
                  <a:cubicBezTo>
                    <a:pt x="367" y="8315"/>
                    <a:pt x="367" y="12418"/>
                    <a:pt x="434" y="16488"/>
                  </a:cubicBezTo>
                  <a:cubicBezTo>
                    <a:pt x="501" y="18723"/>
                    <a:pt x="534" y="20925"/>
                    <a:pt x="567" y="23159"/>
                  </a:cubicBezTo>
                  <a:cubicBezTo>
                    <a:pt x="601" y="24360"/>
                    <a:pt x="601" y="25561"/>
                    <a:pt x="667" y="26729"/>
                  </a:cubicBezTo>
                  <a:cubicBezTo>
                    <a:pt x="734" y="28063"/>
                    <a:pt x="1001" y="28897"/>
                    <a:pt x="2435" y="29130"/>
                  </a:cubicBezTo>
                  <a:cubicBezTo>
                    <a:pt x="2823" y="29205"/>
                    <a:pt x="3244" y="29229"/>
                    <a:pt x="3672" y="29229"/>
                  </a:cubicBezTo>
                  <a:cubicBezTo>
                    <a:pt x="4387" y="29229"/>
                    <a:pt x="5125" y="29164"/>
                    <a:pt x="5771" y="29164"/>
                  </a:cubicBezTo>
                  <a:cubicBezTo>
                    <a:pt x="6872" y="29164"/>
                    <a:pt x="8006" y="29197"/>
                    <a:pt x="9107" y="29197"/>
                  </a:cubicBezTo>
                  <a:lnTo>
                    <a:pt x="15778" y="29230"/>
                  </a:lnTo>
                  <a:cubicBezTo>
                    <a:pt x="20015" y="29264"/>
                    <a:pt x="24284" y="29297"/>
                    <a:pt x="28521" y="29331"/>
                  </a:cubicBezTo>
                  <a:cubicBezTo>
                    <a:pt x="28568" y="29307"/>
                    <a:pt x="28632" y="29283"/>
                    <a:pt x="28689" y="29283"/>
                  </a:cubicBezTo>
                  <a:cubicBezTo>
                    <a:pt x="28712" y="29283"/>
                    <a:pt x="28735" y="29287"/>
                    <a:pt x="28754" y="29297"/>
                  </a:cubicBezTo>
                  <a:cubicBezTo>
                    <a:pt x="28787" y="29331"/>
                    <a:pt x="28821" y="29331"/>
                    <a:pt x="28821" y="29364"/>
                  </a:cubicBezTo>
                  <a:lnTo>
                    <a:pt x="29121" y="29364"/>
                  </a:lnTo>
                  <a:cubicBezTo>
                    <a:pt x="29221" y="29364"/>
                    <a:pt x="29288" y="29397"/>
                    <a:pt x="29355" y="29464"/>
                  </a:cubicBezTo>
                  <a:cubicBezTo>
                    <a:pt x="30289" y="29397"/>
                    <a:pt x="30088" y="26929"/>
                    <a:pt x="30088" y="26562"/>
                  </a:cubicBezTo>
                  <a:cubicBezTo>
                    <a:pt x="30088" y="26028"/>
                    <a:pt x="30055" y="25528"/>
                    <a:pt x="30055" y="25027"/>
                  </a:cubicBezTo>
                  <a:cubicBezTo>
                    <a:pt x="30022" y="23827"/>
                    <a:pt x="29988" y="22626"/>
                    <a:pt x="29955" y="21425"/>
                  </a:cubicBezTo>
                  <a:cubicBezTo>
                    <a:pt x="29888" y="19190"/>
                    <a:pt x="29855" y="16955"/>
                    <a:pt x="29788" y="14753"/>
                  </a:cubicBezTo>
                  <a:cubicBezTo>
                    <a:pt x="29721" y="12519"/>
                    <a:pt x="29655" y="10284"/>
                    <a:pt x="29621" y="8049"/>
                  </a:cubicBezTo>
                  <a:cubicBezTo>
                    <a:pt x="29555" y="5680"/>
                    <a:pt x="29321" y="3279"/>
                    <a:pt x="29455" y="910"/>
                  </a:cubicBezTo>
                  <a:cubicBezTo>
                    <a:pt x="29288" y="577"/>
                    <a:pt x="29021" y="310"/>
                    <a:pt x="28687" y="176"/>
                  </a:cubicBezTo>
                  <a:cubicBezTo>
                    <a:pt x="28687" y="176"/>
                    <a:pt x="28654" y="210"/>
                    <a:pt x="28621" y="210"/>
                  </a:cubicBezTo>
                  <a:cubicBezTo>
                    <a:pt x="27806" y="338"/>
                    <a:pt x="26959" y="380"/>
                    <a:pt x="26100" y="380"/>
                  </a:cubicBezTo>
                  <a:cubicBezTo>
                    <a:pt x="24495" y="380"/>
                    <a:pt x="22846" y="231"/>
                    <a:pt x="21282" y="210"/>
                  </a:cubicBezTo>
                  <a:cubicBezTo>
                    <a:pt x="18780" y="210"/>
                    <a:pt x="16245" y="176"/>
                    <a:pt x="13743" y="143"/>
                  </a:cubicBezTo>
                  <a:cubicBezTo>
                    <a:pt x="11208" y="110"/>
                    <a:pt x="8706" y="76"/>
                    <a:pt x="6171" y="43"/>
                  </a:cubicBezTo>
                  <a:cubicBezTo>
                    <a:pt x="5211" y="43"/>
                    <a:pt x="4229" y="0"/>
                    <a:pt x="3259" y="0"/>
                  </a:cubicBezTo>
                  <a:close/>
                </a:path>
              </a:pathLst>
            </a:custGeom>
            <a:solidFill>
              <a:srgbClr val="8CF7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70"/>
            <p:cNvSpPr/>
            <p:nvPr/>
          </p:nvSpPr>
          <p:spPr>
            <a:xfrm>
              <a:off x="5159598" y="4203444"/>
              <a:ext cx="582535" cy="562564"/>
            </a:xfrm>
            <a:custGeom>
              <a:rect b="b" l="l" r="r" t="t"/>
              <a:pathLst>
                <a:path extrusionOk="0" h="30282" w="31357">
                  <a:moveTo>
                    <a:pt x="29222" y="0"/>
                  </a:moveTo>
                  <a:lnTo>
                    <a:pt x="29188" y="467"/>
                  </a:lnTo>
                  <a:cubicBezTo>
                    <a:pt x="29489" y="601"/>
                    <a:pt x="29755" y="868"/>
                    <a:pt x="29956" y="1201"/>
                  </a:cubicBezTo>
                  <a:cubicBezTo>
                    <a:pt x="29822" y="3536"/>
                    <a:pt x="30022" y="5971"/>
                    <a:pt x="30089" y="8340"/>
                  </a:cubicBezTo>
                  <a:cubicBezTo>
                    <a:pt x="30156" y="10541"/>
                    <a:pt x="30222" y="12776"/>
                    <a:pt x="30256" y="15011"/>
                  </a:cubicBezTo>
                  <a:cubicBezTo>
                    <a:pt x="30323" y="17246"/>
                    <a:pt x="30389" y="19481"/>
                    <a:pt x="30456" y="21716"/>
                  </a:cubicBezTo>
                  <a:cubicBezTo>
                    <a:pt x="30489" y="22883"/>
                    <a:pt x="30523" y="24084"/>
                    <a:pt x="30556" y="25285"/>
                  </a:cubicBezTo>
                  <a:cubicBezTo>
                    <a:pt x="30556" y="25819"/>
                    <a:pt x="30556" y="26319"/>
                    <a:pt x="30589" y="26853"/>
                  </a:cubicBezTo>
                  <a:cubicBezTo>
                    <a:pt x="30589" y="27220"/>
                    <a:pt x="30790" y="29688"/>
                    <a:pt x="29822" y="29755"/>
                  </a:cubicBezTo>
                  <a:cubicBezTo>
                    <a:pt x="29789" y="29688"/>
                    <a:pt x="29722" y="29655"/>
                    <a:pt x="29622" y="29622"/>
                  </a:cubicBezTo>
                  <a:lnTo>
                    <a:pt x="29322" y="29622"/>
                  </a:lnTo>
                  <a:cubicBezTo>
                    <a:pt x="29322" y="29622"/>
                    <a:pt x="29288" y="29622"/>
                    <a:pt x="29255" y="29588"/>
                  </a:cubicBezTo>
                  <a:cubicBezTo>
                    <a:pt x="29236" y="29578"/>
                    <a:pt x="29213" y="29574"/>
                    <a:pt x="29190" y="29574"/>
                  </a:cubicBezTo>
                  <a:cubicBezTo>
                    <a:pt x="29133" y="29574"/>
                    <a:pt x="29069" y="29598"/>
                    <a:pt x="29022" y="29622"/>
                  </a:cubicBezTo>
                  <a:cubicBezTo>
                    <a:pt x="24785" y="29588"/>
                    <a:pt x="20516" y="29555"/>
                    <a:pt x="16279" y="29521"/>
                  </a:cubicBezTo>
                  <a:lnTo>
                    <a:pt x="9608" y="29488"/>
                  </a:lnTo>
                  <a:cubicBezTo>
                    <a:pt x="8507" y="29488"/>
                    <a:pt x="7373" y="29455"/>
                    <a:pt x="6272" y="29455"/>
                  </a:cubicBezTo>
                  <a:cubicBezTo>
                    <a:pt x="5626" y="29455"/>
                    <a:pt x="4888" y="29520"/>
                    <a:pt x="4173" y="29520"/>
                  </a:cubicBezTo>
                  <a:cubicBezTo>
                    <a:pt x="3745" y="29520"/>
                    <a:pt x="3324" y="29496"/>
                    <a:pt x="2936" y="29421"/>
                  </a:cubicBezTo>
                  <a:cubicBezTo>
                    <a:pt x="1502" y="29188"/>
                    <a:pt x="1235" y="28354"/>
                    <a:pt x="1135" y="27020"/>
                  </a:cubicBezTo>
                  <a:cubicBezTo>
                    <a:pt x="1102" y="25819"/>
                    <a:pt x="1102" y="24618"/>
                    <a:pt x="1068" y="23450"/>
                  </a:cubicBezTo>
                  <a:cubicBezTo>
                    <a:pt x="1035" y="21216"/>
                    <a:pt x="1002" y="19014"/>
                    <a:pt x="935" y="16779"/>
                  </a:cubicBezTo>
                  <a:cubicBezTo>
                    <a:pt x="835" y="12709"/>
                    <a:pt x="868" y="8606"/>
                    <a:pt x="635" y="4537"/>
                  </a:cubicBezTo>
                  <a:cubicBezTo>
                    <a:pt x="735" y="4537"/>
                    <a:pt x="835" y="4437"/>
                    <a:pt x="801" y="4337"/>
                  </a:cubicBezTo>
                  <a:cubicBezTo>
                    <a:pt x="735" y="3970"/>
                    <a:pt x="668" y="3670"/>
                    <a:pt x="635" y="3336"/>
                  </a:cubicBezTo>
                  <a:lnTo>
                    <a:pt x="234" y="3336"/>
                  </a:lnTo>
                  <a:cubicBezTo>
                    <a:pt x="168" y="3369"/>
                    <a:pt x="134" y="3403"/>
                    <a:pt x="134" y="3503"/>
                  </a:cubicBezTo>
                  <a:cubicBezTo>
                    <a:pt x="1" y="8440"/>
                    <a:pt x="268" y="13410"/>
                    <a:pt x="368" y="18347"/>
                  </a:cubicBezTo>
                  <a:cubicBezTo>
                    <a:pt x="434" y="20882"/>
                    <a:pt x="501" y="23450"/>
                    <a:pt x="535" y="26019"/>
                  </a:cubicBezTo>
                  <a:cubicBezTo>
                    <a:pt x="568" y="27186"/>
                    <a:pt x="401" y="28921"/>
                    <a:pt x="1502" y="29688"/>
                  </a:cubicBezTo>
                  <a:cubicBezTo>
                    <a:pt x="1927" y="29988"/>
                    <a:pt x="2446" y="30026"/>
                    <a:pt x="2961" y="30026"/>
                  </a:cubicBezTo>
                  <a:cubicBezTo>
                    <a:pt x="3132" y="30026"/>
                    <a:pt x="3303" y="30022"/>
                    <a:pt x="3470" y="30022"/>
                  </a:cubicBezTo>
                  <a:cubicBezTo>
                    <a:pt x="4671" y="30055"/>
                    <a:pt x="5838" y="30055"/>
                    <a:pt x="7039" y="30055"/>
                  </a:cubicBezTo>
                  <a:cubicBezTo>
                    <a:pt x="9608" y="30089"/>
                    <a:pt x="12176" y="30089"/>
                    <a:pt x="14745" y="30122"/>
                  </a:cubicBezTo>
                  <a:cubicBezTo>
                    <a:pt x="19648" y="30155"/>
                    <a:pt x="24585" y="30222"/>
                    <a:pt x="29489" y="30222"/>
                  </a:cubicBezTo>
                  <a:cubicBezTo>
                    <a:pt x="29595" y="30263"/>
                    <a:pt x="29699" y="30282"/>
                    <a:pt x="29801" y="30282"/>
                  </a:cubicBezTo>
                  <a:cubicBezTo>
                    <a:pt x="30534" y="30282"/>
                    <a:pt x="31135" y="29311"/>
                    <a:pt x="31223" y="28521"/>
                  </a:cubicBezTo>
                  <a:cubicBezTo>
                    <a:pt x="31357" y="27053"/>
                    <a:pt x="31156" y="25485"/>
                    <a:pt x="31123" y="24018"/>
                  </a:cubicBezTo>
                  <a:cubicBezTo>
                    <a:pt x="31090" y="22483"/>
                    <a:pt x="31056" y="20949"/>
                    <a:pt x="30990" y="19381"/>
                  </a:cubicBezTo>
                  <a:cubicBezTo>
                    <a:pt x="30923" y="16379"/>
                    <a:pt x="30823" y="13377"/>
                    <a:pt x="30756" y="10374"/>
                  </a:cubicBezTo>
                  <a:cubicBezTo>
                    <a:pt x="30689" y="7339"/>
                    <a:pt x="30790" y="4170"/>
                    <a:pt x="30489" y="1134"/>
                  </a:cubicBezTo>
                  <a:cubicBezTo>
                    <a:pt x="30456" y="1068"/>
                    <a:pt x="30456" y="1001"/>
                    <a:pt x="30423" y="968"/>
                  </a:cubicBezTo>
                  <a:cubicBezTo>
                    <a:pt x="30256" y="434"/>
                    <a:pt x="29755" y="67"/>
                    <a:pt x="292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70"/>
            <p:cNvSpPr/>
            <p:nvPr/>
          </p:nvSpPr>
          <p:spPr>
            <a:xfrm>
              <a:off x="5701429" y="4709885"/>
              <a:ext cx="23352" cy="28442"/>
            </a:xfrm>
            <a:custGeom>
              <a:rect b="b" l="l" r="r" t="t"/>
              <a:pathLst>
                <a:path extrusionOk="0" h="1531" w="1257">
                  <a:moveTo>
                    <a:pt x="1102" y="1"/>
                  </a:moveTo>
                  <a:cubicBezTo>
                    <a:pt x="1040" y="1"/>
                    <a:pt x="973" y="42"/>
                    <a:pt x="956" y="126"/>
                  </a:cubicBezTo>
                  <a:cubicBezTo>
                    <a:pt x="923" y="659"/>
                    <a:pt x="623" y="1126"/>
                    <a:pt x="122" y="1326"/>
                  </a:cubicBezTo>
                  <a:cubicBezTo>
                    <a:pt x="1" y="1387"/>
                    <a:pt x="45" y="1531"/>
                    <a:pt x="130" y="1531"/>
                  </a:cubicBezTo>
                  <a:cubicBezTo>
                    <a:pt x="138" y="1531"/>
                    <a:pt x="147" y="1530"/>
                    <a:pt x="156" y="1527"/>
                  </a:cubicBezTo>
                  <a:cubicBezTo>
                    <a:pt x="790" y="1326"/>
                    <a:pt x="1257" y="793"/>
                    <a:pt x="1223" y="126"/>
                  </a:cubicBezTo>
                  <a:cubicBezTo>
                    <a:pt x="1223" y="42"/>
                    <a:pt x="1165" y="1"/>
                    <a:pt x="1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70"/>
            <p:cNvSpPr/>
            <p:nvPr/>
          </p:nvSpPr>
          <p:spPr>
            <a:xfrm>
              <a:off x="5708656" y="4650623"/>
              <a:ext cx="9382" cy="29724"/>
            </a:xfrm>
            <a:custGeom>
              <a:rect b="b" l="l" r="r" t="t"/>
              <a:pathLst>
                <a:path extrusionOk="0" h="1600" w="505">
                  <a:moveTo>
                    <a:pt x="187" y="0"/>
                  </a:moveTo>
                  <a:cubicBezTo>
                    <a:pt x="139" y="0"/>
                    <a:pt x="85" y="43"/>
                    <a:pt x="67" y="113"/>
                  </a:cubicBezTo>
                  <a:cubicBezTo>
                    <a:pt x="0" y="580"/>
                    <a:pt x="100" y="1047"/>
                    <a:pt x="267" y="1514"/>
                  </a:cubicBezTo>
                  <a:cubicBezTo>
                    <a:pt x="282" y="1573"/>
                    <a:pt x="335" y="1599"/>
                    <a:pt x="384" y="1599"/>
                  </a:cubicBezTo>
                  <a:cubicBezTo>
                    <a:pt x="448" y="1599"/>
                    <a:pt x="505" y="1556"/>
                    <a:pt x="467" y="1481"/>
                  </a:cubicBezTo>
                  <a:cubicBezTo>
                    <a:pt x="334" y="1014"/>
                    <a:pt x="301" y="580"/>
                    <a:pt x="267" y="113"/>
                  </a:cubicBezTo>
                  <a:cubicBezTo>
                    <a:pt x="267" y="35"/>
                    <a:pt x="230" y="0"/>
                    <a:pt x="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170"/>
            <p:cNvSpPr/>
            <p:nvPr/>
          </p:nvSpPr>
          <p:spPr>
            <a:xfrm>
              <a:off x="5706798" y="4587032"/>
              <a:ext cx="5592" cy="29148"/>
            </a:xfrm>
            <a:custGeom>
              <a:rect b="b" l="l" r="r" t="t"/>
              <a:pathLst>
                <a:path extrusionOk="0" h="1569" w="301">
                  <a:moveTo>
                    <a:pt x="167" y="0"/>
                  </a:moveTo>
                  <a:cubicBezTo>
                    <a:pt x="117" y="0"/>
                    <a:pt x="67" y="34"/>
                    <a:pt x="67" y="101"/>
                  </a:cubicBezTo>
                  <a:cubicBezTo>
                    <a:pt x="0" y="534"/>
                    <a:pt x="34" y="1001"/>
                    <a:pt x="67" y="1468"/>
                  </a:cubicBezTo>
                  <a:cubicBezTo>
                    <a:pt x="67" y="1535"/>
                    <a:pt x="117" y="1568"/>
                    <a:pt x="167" y="1568"/>
                  </a:cubicBezTo>
                  <a:cubicBezTo>
                    <a:pt x="217" y="1568"/>
                    <a:pt x="267" y="1535"/>
                    <a:pt x="267" y="1468"/>
                  </a:cubicBezTo>
                  <a:cubicBezTo>
                    <a:pt x="267" y="1035"/>
                    <a:pt x="300" y="568"/>
                    <a:pt x="267" y="101"/>
                  </a:cubicBezTo>
                  <a:cubicBezTo>
                    <a:pt x="267" y="34"/>
                    <a:pt x="217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170"/>
            <p:cNvSpPr/>
            <p:nvPr/>
          </p:nvSpPr>
          <p:spPr>
            <a:xfrm>
              <a:off x="5704308" y="4526915"/>
              <a:ext cx="6837" cy="31619"/>
            </a:xfrm>
            <a:custGeom>
              <a:rect b="b" l="l" r="r" t="t"/>
              <a:pathLst>
                <a:path extrusionOk="0" h="1702" w="368">
                  <a:moveTo>
                    <a:pt x="184" y="1"/>
                  </a:moveTo>
                  <a:cubicBezTo>
                    <a:pt x="126" y="1"/>
                    <a:pt x="68" y="34"/>
                    <a:pt x="68" y="101"/>
                  </a:cubicBezTo>
                  <a:cubicBezTo>
                    <a:pt x="1" y="601"/>
                    <a:pt x="68" y="1102"/>
                    <a:pt x="101" y="1602"/>
                  </a:cubicBezTo>
                  <a:cubicBezTo>
                    <a:pt x="101" y="1669"/>
                    <a:pt x="151" y="1702"/>
                    <a:pt x="201" y="1702"/>
                  </a:cubicBezTo>
                  <a:cubicBezTo>
                    <a:pt x="251" y="1702"/>
                    <a:pt x="301" y="1669"/>
                    <a:pt x="301" y="1602"/>
                  </a:cubicBezTo>
                  <a:cubicBezTo>
                    <a:pt x="301" y="1135"/>
                    <a:pt x="368" y="601"/>
                    <a:pt x="301" y="101"/>
                  </a:cubicBezTo>
                  <a:cubicBezTo>
                    <a:pt x="301" y="34"/>
                    <a:pt x="243" y="1"/>
                    <a:pt x="1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70"/>
            <p:cNvSpPr/>
            <p:nvPr/>
          </p:nvSpPr>
          <p:spPr>
            <a:xfrm>
              <a:off x="5702098" y="4459498"/>
              <a:ext cx="7803" cy="35725"/>
            </a:xfrm>
            <a:custGeom>
              <a:rect b="b" l="l" r="r" t="t"/>
              <a:pathLst>
                <a:path extrusionOk="0" h="1923" w="420">
                  <a:moveTo>
                    <a:pt x="196" y="0"/>
                  </a:moveTo>
                  <a:cubicBezTo>
                    <a:pt x="143" y="0"/>
                    <a:pt x="86" y="36"/>
                    <a:pt x="86" y="94"/>
                  </a:cubicBezTo>
                  <a:cubicBezTo>
                    <a:pt x="53" y="694"/>
                    <a:pt x="86" y="1261"/>
                    <a:pt x="20" y="1829"/>
                  </a:cubicBezTo>
                  <a:cubicBezTo>
                    <a:pt x="0" y="1887"/>
                    <a:pt x="60" y="1922"/>
                    <a:pt x="120" y="1922"/>
                  </a:cubicBezTo>
                  <a:cubicBezTo>
                    <a:pt x="163" y="1922"/>
                    <a:pt x="206" y="1904"/>
                    <a:pt x="220" y="1862"/>
                  </a:cubicBezTo>
                  <a:cubicBezTo>
                    <a:pt x="353" y="1261"/>
                    <a:pt x="420" y="661"/>
                    <a:pt x="287" y="61"/>
                  </a:cubicBezTo>
                  <a:cubicBezTo>
                    <a:pt x="273" y="19"/>
                    <a:pt x="235" y="0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170"/>
            <p:cNvSpPr/>
            <p:nvPr/>
          </p:nvSpPr>
          <p:spPr>
            <a:xfrm>
              <a:off x="5699348" y="4271605"/>
              <a:ext cx="9326" cy="35037"/>
            </a:xfrm>
            <a:custGeom>
              <a:rect b="b" l="l" r="r" t="t"/>
              <a:pathLst>
                <a:path extrusionOk="0" h="1886" w="502">
                  <a:moveTo>
                    <a:pt x="239" y="1"/>
                  </a:moveTo>
                  <a:cubicBezTo>
                    <a:pt x="168" y="1"/>
                    <a:pt x="101" y="34"/>
                    <a:pt x="101" y="101"/>
                  </a:cubicBezTo>
                  <a:cubicBezTo>
                    <a:pt x="1" y="634"/>
                    <a:pt x="68" y="1235"/>
                    <a:pt x="101" y="1735"/>
                  </a:cubicBezTo>
                  <a:cubicBezTo>
                    <a:pt x="101" y="1835"/>
                    <a:pt x="168" y="1885"/>
                    <a:pt x="239" y="1885"/>
                  </a:cubicBezTo>
                  <a:cubicBezTo>
                    <a:pt x="309" y="1885"/>
                    <a:pt x="385" y="1835"/>
                    <a:pt x="401" y="1735"/>
                  </a:cubicBezTo>
                  <a:cubicBezTo>
                    <a:pt x="401" y="1235"/>
                    <a:pt x="501" y="634"/>
                    <a:pt x="401" y="101"/>
                  </a:cubicBezTo>
                  <a:cubicBezTo>
                    <a:pt x="38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170"/>
            <p:cNvSpPr/>
            <p:nvPr/>
          </p:nvSpPr>
          <p:spPr>
            <a:xfrm>
              <a:off x="5698122" y="4341456"/>
              <a:ext cx="8694" cy="30746"/>
            </a:xfrm>
            <a:custGeom>
              <a:rect b="b" l="l" r="r" t="t"/>
              <a:pathLst>
                <a:path extrusionOk="0" h="1655" w="468">
                  <a:moveTo>
                    <a:pt x="187" y="0"/>
                  </a:moveTo>
                  <a:cubicBezTo>
                    <a:pt x="127" y="0"/>
                    <a:pt x="67" y="52"/>
                    <a:pt x="67" y="143"/>
                  </a:cubicBezTo>
                  <a:cubicBezTo>
                    <a:pt x="0" y="610"/>
                    <a:pt x="100" y="1077"/>
                    <a:pt x="167" y="1544"/>
                  </a:cubicBezTo>
                  <a:cubicBezTo>
                    <a:pt x="182" y="1620"/>
                    <a:pt x="244" y="1654"/>
                    <a:pt x="309" y="1654"/>
                  </a:cubicBezTo>
                  <a:cubicBezTo>
                    <a:pt x="387" y="1654"/>
                    <a:pt x="467" y="1603"/>
                    <a:pt x="467" y="1511"/>
                  </a:cubicBezTo>
                  <a:cubicBezTo>
                    <a:pt x="434" y="1044"/>
                    <a:pt x="434" y="544"/>
                    <a:pt x="300" y="110"/>
                  </a:cubicBezTo>
                  <a:cubicBezTo>
                    <a:pt x="285" y="35"/>
                    <a:pt x="237" y="0"/>
                    <a:pt x="1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170"/>
            <p:cNvSpPr/>
            <p:nvPr/>
          </p:nvSpPr>
          <p:spPr>
            <a:xfrm>
              <a:off x="5698735" y="4398954"/>
              <a:ext cx="6837" cy="32548"/>
            </a:xfrm>
            <a:custGeom>
              <a:rect b="b" l="l" r="r" t="t"/>
              <a:pathLst>
                <a:path extrusionOk="0" h="1752" w="368">
                  <a:moveTo>
                    <a:pt x="167" y="1"/>
                  </a:moveTo>
                  <a:cubicBezTo>
                    <a:pt x="101" y="1"/>
                    <a:pt x="34" y="51"/>
                    <a:pt x="34" y="151"/>
                  </a:cubicBezTo>
                  <a:cubicBezTo>
                    <a:pt x="1" y="618"/>
                    <a:pt x="34" y="1151"/>
                    <a:pt x="67" y="1652"/>
                  </a:cubicBezTo>
                  <a:cubicBezTo>
                    <a:pt x="67" y="1718"/>
                    <a:pt x="117" y="1752"/>
                    <a:pt x="167" y="1752"/>
                  </a:cubicBezTo>
                  <a:cubicBezTo>
                    <a:pt x="217" y="1752"/>
                    <a:pt x="267" y="1718"/>
                    <a:pt x="267" y="1652"/>
                  </a:cubicBezTo>
                  <a:cubicBezTo>
                    <a:pt x="301" y="1151"/>
                    <a:pt x="368" y="651"/>
                    <a:pt x="301" y="151"/>
                  </a:cubicBezTo>
                  <a:cubicBezTo>
                    <a:pt x="301" y="51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170"/>
            <p:cNvSpPr/>
            <p:nvPr/>
          </p:nvSpPr>
          <p:spPr>
            <a:xfrm>
              <a:off x="5674807" y="4226294"/>
              <a:ext cx="31043" cy="15215"/>
            </a:xfrm>
            <a:custGeom>
              <a:rect b="b" l="l" r="r" t="t"/>
              <a:pathLst>
                <a:path extrusionOk="0" h="819" w="1671">
                  <a:moveTo>
                    <a:pt x="158" y="1"/>
                  </a:moveTo>
                  <a:cubicBezTo>
                    <a:pt x="46" y="1"/>
                    <a:pt x="0" y="174"/>
                    <a:pt x="154" y="205"/>
                  </a:cubicBezTo>
                  <a:cubicBezTo>
                    <a:pt x="355" y="271"/>
                    <a:pt x="588" y="371"/>
                    <a:pt x="788" y="472"/>
                  </a:cubicBezTo>
                  <a:cubicBezTo>
                    <a:pt x="988" y="572"/>
                    <a:pt x="1189" y="705"/>
                    <a:pt x="1389" y="805"/>
                  </a:cubicBezTo>
                  <a:cubicBezTo>
                    <a:pt x="1407" y="814"/>
                    <a:pt x="1426" y="818"/>
                    <a:pt x="1444" y="818"/>
                  </a:cubicBezTo>
                  <a:cubicBezTo>
                    <a:pt x="1562" y="818"/>
                    <a:pt x="1671" y="653"/>
                    <a:pt x="1555" y="538"/>
                  </a:cubicBezTo>
                  <a:cubicBezTo>
                    <a:pt x="1222" y="205"/>
                    <a:pt x="655" y="71"/>
                    <a:pt x="188" y="5"/>
                  </a:cubicBezTo>
                  <a:cubicBezTo>
                    <a:pt x="178" y="2"/>
                    <a:pt x="168" y="1"/>
                    <a:pt x="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170"/>
            <p:cNvSpPr/>
            <p:nvPr/>
          </p:nvSpPr>
          <p:spPr>
            <a:xfrm>
              <a:off x="5158371" y="4196533"/>
              <a:ext cx="544098" cy="68904"/>
            </a:xfrm>
            <a:custGeom>
              <a:rect b="b" l="l" r="r" t="t"/>
              <a:pathLst>
                <a:path extrusionOk="0" h="3709" w="29288">
                  <a:moveTo>
                    <a:pt x="3567" y="0"/>
                  </a:moveTo>
                  <a:cubicBezTo>
                    <a:pt x="3026" y="0"/>
                    <a:pt x="2495" y="32"/>
                    <a:pt x="2002" y="139"/>
                  </a:cubicBezTo>
                  <a:cubicBezTo>
                    <a:pt x="167" y="539"/>
                    <a:pt x="0" y="2207"/>
                    <a:pt x="300" y="3708"/>
                  </a:cubicBezTo>
                  <a:lnTo>
                    <a:pt x="701" y="3708"/>
                  </a:lnTo>
                  <a:cubicBezTo>
                    <a:pt x="567" y="2074"/>
                    <a:pt x="967" y="706"/>
                    <a:pt x="3102" y="673"/>
                  </a:cubicBezTo>
                  <a:cubicBezTo>
                    <a:pt x="3343" y="666"/>
                    <a:pt x="3584" y="663"/>
                    <a:pt x="3826" y="663"/>
                  </a:cubicBezTo>
                  <a:cubicBezTo>
                    <a:pt x="4796" y="663"/>
                    <a:pt x="5778" y="706"/>
                    <a:pt x="6738" y="706"/>
                  </a:cubicBezTo>
                  <a:cubicBezTo>
                    <a:pt x="9273" y="739"/>
                    <a:pt x="11775" y="773"/>
                    <a:pt x="14310" y="806"/>
                  </a:cubicBezTo>
                  <a:cubicBezTo>
                    <a:pt x="16812" y="839"/>
                    <a:pt x="19347" y="839"/>
                    <a:pt x="21849" y="873"/>
                  </a:cubicBezTo>
                  <a:cubicBezTo>
                    <a:pt x="23391" y="894"/>
                    <a:pt x="25047" y="1043"/>
                    <a:pt x="26659" y="1043"/>
                  </a:cubicBezTo>
                  <a:cubicBezTo>
                    <a:pt x="27522" y="1043"/>
                    <a:pt x="28373" y="1001"/>
                    <a:pt x="29188" y="873"/>
                  </a:cubicBezTo>
                  <a:cubicBezTo>
                    <a:pt x="29221" y="839"/>
                    <a:pt x="29221" y="839"/>
                    <a:pt x="29254" y="839"/>
                  </a:cubicBezTo>
                  <a:lnTo>
                    <a:pt x="29288" y="372"/>
                  </a:lnTo>
                  <a:cubicBezTo>
                    <a:pt x="29154" y="372"/>
                    <a:pt x="28988" y="372"/>
                    <a:pt x="28821" y="406"/>
                  </a:cubicBezTo>
                  <a:cubicBezTo>
                    <a:pt x="28187" y="306"/>
                    <a:pt x="27545" y="281"/>
                    <a:pt x="26903" y="281"/>
                  </a:cubicBezTo>
                  <a:cubicBezTo>
                    <a:pt x="26261" y="281"/>
                    <a:pt x="25618" y="306"/>
                    <a:pt x="24985" y="306"/>
                  </a:cubicBezTo>
                  <a:cubicBezTo>
                    <a:pt x="23417" y="272"/>
                    <a:pt x="21849" y="272"/>
                    <a:pt x="20281" y="239"/>
                  </a:cubicBezTo>
                  <a:cubicBezTo>
                    <a:pt x="17079" y="206"/>
                    <a:pt x="13843" y="172"/>
                    <a:pt x="10641" y="139"/>
                  </a:cubicBezTo>
                  <a:cubicBezTo>
                    <a:pt x="9073" y="105"/>
                    <a:pt x="7505" y="105"/>
                    <a:pt x="5971" y="72"/>
                  </a:cubicBezTo>
                  <a:cubicBezTo>
                    <a:pt x="5211" y="72"/>
                    <a:pt x="4378" y="0"/>
                    <a:pt x="35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170"/>
            <p:cNvSpPr/>
            <p:nvPr/>
          </p:nvSpPr>
          <p:spPr>
            <a:xfrm>
              <a:off x="5653072" y="4733832"/>
              <a:ext cx="27532" cy="7598"/>
            </a:xfrm>
            <a:custGeom>
              <a:rect b="b" l="l" r="r" t="t"/>
              <a:pathLst>
                <a:path extrusionOk="0" h="409" w="1482">
                  <a:moveTo>
                    <a:pt x="1320" y="0"/>
                  </a:moveTo>
                  <a:cubicBezTo>
                    <a:pt x="1311" y="0"/>
                    <a:pt x="1301" y="2"/>
                    <a:pt x="1291" y="4"/>
                  </a:cubicBezTo>
                  <a:cubicBezTo>
                    <a:pt x="924" y="37"/>
                    <a:pt x="524" y="138"/>
                    <a:pt x="124" y="204"/>
                  </a:cubicBezTo>
                  <a:cubicBezTo>
                    <a:pt x="0" y="235"/>
                    <a:pt x="48" y="408"/>
                    <a:pt x="161" y="408"/>
                  </a:cubicBezTo>
                  <a:cubicBezTo>
                    <a:pt x="170" y="408"/>
                    <a:pt x="180" y="407"/>
                    <a:pt x="190" y="404"/>
                  </a:cubicBezTo>
                  <a:cubicBezTo>
                    <a:pt x="591" y="338"/>
                    <a:pt x="958" y="271"/>
                    <a:pt x="1358" y="204"/>
                  </a:cubicBezTo>
                  <a:cubicBezTo>
                    <a:pt x="1481" y="173"/>
                    <a:pt x="1434" y="0"/>
                    <a:pt x="1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170"/>
            <p:cNvSpPr/>
            <p:nvPr/>
          </p:nvSpPr>
          <p:spPr>
            <a:xfrm>
              <a:off x="5610734" y="4223341"/>
              <a:ext cx="37211" cy="6409"/>
            </a:xfrm>
            <a:custGeom>
              <a:rect b="b" l="l" r="r" t="t"/>
              <a:pathLst>
                <a:path extrusionOk="0" h="345" w="2003">
                  <a:moveTo>
                    <a:pt x="1268" y="0"/>
                  </a:moveTo>
                  <a:cubicBezTo>
                    <a:pt x="913" y="0"/>
                    <a:pt x="557" y="30"/>
                    <a:pt x="201" y="30"/>
                  </a:cubicBezTo>
                  <a:cubicBezTo>
                    <a:pt x="1" y="30"/>
                    <a:pt x="1" y="297"/>
                    <a:pt x="201" y="297"/>
                  </a:cubicBezTo>
                  <a:cubicBezTo>
                    <a:pt x="578" y="321"/>
                    <a:pt x="956" y="344"/>
                    <a:pt x="1333" y="344"/>
                  </a:cubicBezTo>
                  <a:cubicBezTo>
                    <a:pt x="1490" y="344"/>
                    <a:pt x="1646" y="340"/>
                    <a:pt x="1802" y="330"/>
                  </a:cubicBezTo>
                  <a:cubicBezTo>
                    <a:pt x="2002" y="297"/>
                    <a:pt x="2002" y="30"/>
                    <a:pt x="1802" y="30"/>
                  </a:cubicBezTo>
                  <a:cubicBezTo>
                    <a:pt x="1624" y="8"/>
                    <a:pt x="1446" y="0"/>
                    <a:pt x="1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170"/>
            <p:cNvSpPr/>
            <p:nvPr/>
          </p:nvSpPr>
          <p:spPr>
            <a:xfrm>
              <a:off x="5591116" y="4733274"/>
              <a:ext cx="32028" cy="6892"/>
            </a:xfrm>
            <a:custGeom>
              <a:rect b="b" l="l" r="r" t="t"/>
              <a:pathLst>
                <a:path extrusionOk="0" h="371" w="1724">
                  <a:moveTo>
                    <a:pt x="1100" y="1"/>
                  </a:moveTo>
                  <a:cubicBezTo>
                    <a:pt x="779" y="1"/>
                    <a:pt x="468" y="45"/>
                    <a:pt x="156" y="134"/>
                  </a:cubicBezTo>
                  <a:cubicBezTo>
                    <a:pt x="0" y="165"/>
                    <a:pt x="48" y="371"/>
                    <a:pt x="164" y="371"/>
                  </a:cubicBezTo>
                  <a:cubicBezTo>
                    <a:pt x="172" y="371"/>
                    <a:pt x="181" y="370"/>
                    <a:pt x="190" y="368"/>
                  </a:cubicBezTo>
                  <a:cubicBezTo>
                    <a:pt x="540" y="293"/>
                    <a:pt x="890" y="255"/>
                    <a:pt x="1226" y="255"/>
                  </a:cubicBezTo>
                  <a:cubicBezTo>
                    <a:pt x="1338" y="255"/>
                    <a:pt x="1449" y="259"/>
                    <a:pt x="1557" y="268"/>
                  </a:cubicBezTo>
                  <a:cubicBezTo>
                    <a:pt x="1691" y="268"/>
                    <a:pt x="1724" y="67"/>
                    <a:pt x="1591" y="34"/>
                  </a:cubicBezTo>
                  <a:cubicBezTo>
                    <a:pt x="1424" y="12"/>
                    <a:pt x="1261" y="1"/>
                    <a:pt x="1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170"/>
            <p:cNvSpPr/>
            <p:nvPr/>
          </p:nvSpPr>
          <p:spPr>
            <a:xfrm>
              <a:off x="5547533" y="4223266"/>
              <a:ext cx="37824" cy="6223"/>
            </a:xfrm>
            <a:custGeom>
              <a:rect b="b" l="l" r="r" t="t"/>
              <a:pathLst>
                <a:path extrusionOk="0" h="335" w="2036">
                  <a:moveTo>
                    <a:pt x="167" y="1"/>
                  </a:moveTo>
                  <a:cubicBezTo>
                    <a:pt x="34" y="1"/>
                    <a:pt x="0" y="201"/>
                    <a:pt x="134" y="201"/>
                  </a:cubicBezTo>
                  <a:cubicBezTo>
                    <a:pt x="512" y="290"/>
                    <a:pt x="905" y="334"/>
                    <a:pt x="1303" y="334"/>
                  </a:cubicBezTo>
                  <a:cubicBezTo>
                    <a:pt x="1502" y="334"/>
                    <a:pt x="1702" y="323"/>
                    <a:pt x="1902" y="301"/>
                  </a:cubicBezTo>
                  <a:cubicBezTo>
                    <a:pt x="2035" y="268"/>
                    <a:pt x="2002" y="34"/>
                    <a:pt x="1868" y="34"/>
                  </a:cubicBezTo>
                  <a:cubicBezTo>
                    <a:pt x="1634" y="48"/>
                    <a:pt x="1399" y="56"/>
                    <a:pt x="1164" y="56"/>
                  </a:cubicBezTo>
                  <a:cubicBezTo>
                    <a:pt x="832" y="56"/>
                    <a:pt x="499" y="40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170"/>
            <p:cNvSpPr/>
            <p:nvPr/>
          </p:nvSpPr>
          <p:spPr>
            <a:xfrm>
              <a:off x="5539638" y="4733126"/>
              <a:ext cx="30058" cy="7041"/>
            </a:xfrm>
            <a:custGeom>
              <a:rect b="b" l="l" r="r" t="t"/>
              <a:pathLst>
                <a:path extrusionOk="0" h="379" w="1618">
                  <a:moveTo>
                    <a:pt x="657" y="0"/>
                  </a:moveTo>
                  <a:cubicBezTo>
                    <a:pt x="482" y="0"/>
                    <a:pt x="306" y="16"/>
                    <a:pt x="125" y="42"/>
                  </a:cubicBezTo>
                  <a:cubicBezTo>
                    <a:pt x="1" y="73"/>
                    <a:pt x="21" y="279"/>
                    <a:pt x="133" y="279"/>
                  </a:cubicBezTo>
                  <a:cubicBezTo>
                    <a:pt x="141" y="279"/>
                    <a:pt x="150" y="278"/>
                    <a:pt x="159" y="276"/>
                  </a:cubicBezTo>
                  <a:cubicBezTo>
                    <a:pt x="267" y="267"/>
                    <a:pt x="373" y="263"/>
                    <a:pt x="479" y="263"/>
                  </a:cubicBezTo>
                  <a:cubicBezTo>
                    <a:pt x="794" y="263"/>
                    <a:pt x="1101" y="301"/>
                    <a:pt x="1426" y="376"/>
                  </a:cubicBezTo>
                  <a:cubicBezTo>
                    <a:pt x="1435" y="378"/>
                    <a:pt x="1444" y="379"/>
                    <a:pt x="1452" y="379"/>
                  </a:cubicBezTo>
                  <a:cubicBezTo>
                    <a:pt x="1568" y="379"/>
                    <a:pt x="1617" y="173"/>
                    <a:pt x="1493" y="142"/>
                  </a:cubicBezTo>
                  <a:cubicBezTo>
                    <a:pt x="1207" y="40"/>
                    <a:pt x="933" y="0"/>
                    <a:pt x="6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170"/>
            <p:cNvSpPr/>
            <p:nvPr/>
          </p:nvSpPr>
          <p:spPr>
            <a:xfrm>
              <a:off x="5475787" y="4226127"/>
              <a:ext cx="37675" cy="7134"/>
            </a:xfrm>
            <a:custGeom>
              <a:rect b="b" l="l" r="r" t="t"/>
              <a:pathLst>
                <a:path extrusionOk="0" h="384" w="2028">
                  <a:moveTo>
                    <a:pt x="976" y="1"/>
                  </a:moveTo>
                  <a:cubicBezTo>
                    <a:pt x="693" y="1"/>
                    <a:pt x="410" y="33"/>
                    <a:pt x="126" y="80"/>
                  </a:cubicBezTo>
                  <a:cubicBezTo>
                    <a:pt x="1" y="80"/>
                    <a:pt x="23" y="317"/>
                    <a:pt x="137" y="317"/>
                  </a:cubicBezTo>
                  <a:cubicBezTo>
                    <a:pt x="144" y="317"/>
                    <a:pt x="152" y="316"/>
                    <a:pt x="160" y="314"/>
                  </a:cubicBezTo>
                  <a:cubicBezTo>
                    <a:pt x="304" y="298"/>
                    <a:pt x="445" y="291"/>
                    <a:pt x="583" y="291"/>
                  </a:cubicBezTo>
                  <a:cubicBezTo>
                    <a:pt x="1021" y="291"/>
                    <a:pt x="1438" y="355"/>
                    <a:pt x="1894" y="380"/>
                  </a:cubicBezTo>
                  <a:cubicBezTo>
                    <a:pt x="1903" y="383"/>
                    <a:pt x="1911" y="384"/>
                    <a:pt x="1919" y="384"/>
                  </a:cubicBezTo>
                  <a:cubicBezTo>
                    <a:pt x="2027" y="384"/>
                    <a:pt x="2021" y="178"/>
                    <a:pt x="1928" y="147"/>
                  </a:cubicBezTo>
                  <a:cubicBezTo>
                    <a:pt x="1611" y="41"/>
                    <a:pt x="1293" y="1"/>
                    <a:pt x="9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170"/>
            <p:cNvSpPr/>
            <p:nvPr/>
          </p:nvSpPr>
          <p:spPr>
            <a:xfrm>
              <a:off x="5476270" y="4737621"/>
              <a:ext cx="37192" cy="4626"/>
            </a:xfrm>
            <a:custGeom>
              <a:rect b="b" l="l" r="r" t="t"/>
              <a:pathLst>
                <a:path extrusionOk="0" h="249" w="2002">
                  <a:moveTo>
                    <a:pt x="134" y="0"/>
                  </a:moveTo>
                  <a:cubicBezTo>
                    <a:pt x="0" y="34"/>
                    <a:pt x="0" y="234"/>
                    <a:pt x="134" y="234"/>
                  </a:cubicBezTo>
                  <a:cubicBezTo>
                    <a:pt x="512" y="234"/>
                    <a:pt x="905" y="249"/>
                    <a:pt x="1293" y="249"/>
                  </a:cubicBezTo>
                  <a:cubicBezTo>
                    <a:pt x="1487" y="249"/>
                    <a:pt x="1679" y="245"/>
                    <a:pt x="1868" y="234"/>
                  </a:cubicBezTo>
                  <a:cubicBezTo>
                    <a:pt x="2002" y="234"/>
                    <a:pt x="2002" y="34"/>
                    <a:pt x="18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170"/>
            <p:cNvSpPr/>
            <p:nvPr/>
          </p:nvSpPr>
          <p:spPr>
            <a:xfrm>
              <a:off x="5413050" y="4735559"/>
              <a:ext cx="36579" cy="5796"/>
            </a:xfrm>
            <a:custGeom>
              <a:rect b="b" l="l" r="r" t="t"/>
              <a:pathLst>
                <a:path extrusionOk="0" h="312" w="1969">
                  <a:moveTo>
                    <a:pt x="841" y="1"/>
                  </a:moveTo>
                  <a:cubicBezTo>
                    <a:pt x="604" y="1"/>
                    <a:pt x="369" y="17"/>
                    <a:pt x="134" y="45"/>
                  </a:cubicBezTo>
                  <a:cubicBezTo>
                    <a:pt x="1" y="45"/>
                    <a:pt x="1" y="245"/>
                    <a:pt x="134" y="245"/>
                  </a:cubicBezTo>
                  <a:cubicBezTo>
                    <a:pt x="286" y="236"/>
                    <a:pt x="438" y="232"/>
                    <a:pt x="590" y="232"/>
                  </a:cubicBezTo>
                  <a:cubicBezTo>
                    <a:pt x="1005" y="232"/>
                    <a:pt x="1420" y="263"/>
                    <a:pt x="1836" y="311"/>
                  </a:cubicBezTo>
                  <a:cubicBezTo>
                    <a:pt x="1936" y="311"/>
                    <a:pt x="1969" y="145"/>
                    <a:pt x="1869" y="111"/>
                  </a:cubicBezTo>
                  <a:cubicBezTo>
                    <a:pt x="1517" y="33"/>
                    <a:pt x="1177" y="1"/>
                    <a:pt x="8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170"/>
            <p:cNvSpPr/>
            <p:nvPr/>
          </p:nvSpPr>
          <p:spPr>
            <a:xfrm>
              <a:off x="5414908" y="4221799"/>
              <a:ext cx="34721" cy="5833"/>
            </a:xfrm>
            <a:custGeom>
              <a:rect b="b" l="l" r="r" t="t"/>
              <a:pathLst>
                <a:path extrusionOk="0" h="314" w="1869">
                  <a:moveTo>
                    <a:pt x="887" y="0"/>
                  </a:moveTo>
                  <a:cubicBezTo>
                    <a:pt x="620" y="0"/>
                    <a:pt x="353" y="33"/>
                    <a:pt x="101" y="80"/>
                  </a:cubicBezTo>
                  <a:cubicBezTo>
                    <a:pt x="1" y="80"/>
                    <a:pt x="34" y="247"/>
                    <a:pt x="134" y="247"/>
                  </a:cubicBezTo>
                  <a:cubicBezTo>
                    <a:pt x="211" y="242"/>
                    <a:pt x="287" y="240"/>
                    <a:pt x="363" y="240"/>
                  </a:cubicBezTo>
                  <a:cubicBezTo>
                    <a:pt x="821" y="240"/>
                    <a:pt x="1278" y="313"/>
                    <a:pt x="1736" y="313"/>
                  </a:cubicBezTo>
                  <a:cubicBezTo>
                    <a:pt x="1836" y="313"/>
                    <a:pt x="1869" y="180"/>
                    <a:pt x="1769" y="146"/>
                  </a:cubicBezTo>
                  <a:cubicBezTo>
                    <a:pt x="1487" y="41"/>
                    <a:pt x="1186" y="0"/>
                    <a:pt x="8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170"/>
            <p:cNvSpPr/>
            <p:nvPr/>
          </p:nvSpPr>
          <p:spPr>
            <a:xfrm>
              <a:off x="5356259" y="4218250"/>
              <a:ext cx="36375" cy="7115"/>
            </a:xfrm>
            <a:custGeom>
              <a:rect b="b" l="l" r="r" t="t"/>
              <a:pathLst>
                <a:path extrusionOk="0" h="383" w="1958">
                  <a:moveTo>
                    <a:pt x="191" y="1"/>
                  </a:moveTo>
                  <a:cubicBezTo>
                    <a:pt x="48" y="1"/>
                    <a:pt x="0" y="206"/>
                    <a:pt x="156" y="237"/>
                  </a:cubicBezTo>
                  <a:cubicBezTo>
                    <a:pt x="564" y="339"/>
                    <a:pt x="971" y="383"/>
                    <a:pt x="1394" y="383"/>
                  </a:cubicBezTo>
                  <a:cubicBezTo>
                    <a:pt x="1524" y="383"/>
                    <a:pt x="1656" y="379"/>
                    <a:pt x="1790" y="371"/>
                  </a:cubicBezTo>
                  <a:cubicBezTo>
                    <a:pt x="1957" y="337"/>
                    <a:pt x="1957" y="104"/>
                    <a:pt x="1790" y="104"/>
                  </a:cubicBezTo>
                  <a:cubicBezTo>
                    <a:pt x="1257" y="104"/>
                    <a:pt x="723" y="104"/>
                    <a:pt x="223" y="4"/>
                  </a:cubicBezTo>
                  <a:cubicBezTo>
                    <a:pt x="212" y="2"/>
                    <a:pt x="201" y="1"/>
                    <a:pt x="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170"/>
            <p:cNvSpPr/>
            <p:nvPr/>
          </p:nvSpPr>
          <p:spPr>
            <a:xfrm>
              <a:off x="5350463" y="4733442"/>
              <a:ext cx="33495" cy="5090"/>
            </a:xfrm>
            <a:custGeom>
              <a:rect b="b" l="l" r="r" t="t"/>
              <a:pathLst>
                <a:path extrusionOk="0" h="274" w="1803">
                  <a:moveTo>
                    <a:pt x="918" y="0"/>
                  </a:moveTo>
                  <a:cubicBezTo>
                    <a:pt x="668" y="0"/>
                    <a:pt x="418" y="8"/>
                    <a:pt x="168" y="25"/>
                  </a:cubicBezTo>
                  <a:cubicBezTo>
                    <a:pt x="1" y="25"/>
                    <a:pt x="1" y="259"/>
                    <a:pt x="168" y="259"/>
                  </a:cubicBezTo>
                  <a:cubicBezTo>
                    <a:pt x="334" y="270"/>
                    <a:pt x="501" y="273"/>
                    <a:pt x="668" y="273"/>
                  </a:cubicBezTo>
                  <a:cubicBezTo>
                    <a:pt x="1002" y="273"/>
                    <a:pt x="1335" y="259"/>
                    <a:pt x="1669" y="259"/>
                  </a:cubicBezTo>
                  <a:cubicBezTo>
                    <a:pt x="1802" y="225"/>
                    <a:pt x="1802" y="25"/>
                    <a:pt x="1669" y="25"/>
                  </a:cubicBezTo>
                  <a:cubicBezTo>
                    <a:pt x="1419" y="8"/>
                    <a:pt x="1168" y="0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170"/>
            <p:cNvSpPr/>
            <p:nvPr/>
          </p:nvSpPr>
          <p:spPr>
            <a:xfrm>
              <a:off x="5304632" y="4216393"/>
              <a:ext cx="27885" cy="6892"/>
            </a:xfrm>
            <a:custGeom>
              <a:rect b="b" l="l" r="r" t="t"/>
              <a:pathLst>
                <a:path extrusionOk="0" h="371" w="1501">
                  <a:moveTo>
                    <a:pt x="139" y="1"/>
                  </a:moveTo>
                  <a:cubicBezTo>
                    <a:pt x="0" y="1"/>
                    <a:pt x="9" y="237"/>
                    <a:pt x="166" y="237"/>
                  </a:cubicBezTo>
                  <a:cubicBezTo>
                    <a:pt x="566" y="304"/>
                    <a:pt x="967" y="371"/>
                    <a:pt x="1334" y="371"/>
                  </a:cubicBezTo>
                  <a:cubicBezTo>
                    <a:pt x="1467" y="371"/>
                    <a:pt x="1500" y="137"/>
                    <a:pt x="1367" y="137"/>
                  </a:cubicBezTo>
                  <a:cubicBezTo>
                    <a:pt x="967" y="37"/>
                    <a:pt x="566" y="4"/>
                    <a:pt x="166" y="4"/>
                  </a:cubicBezTo>
                  <a:cubicBezTo>
                    <a:pt x="156" y="2"/>
                    <a:pt x="147" y="1"/>
                    <a:pt x="1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170"/>
            <p:cNvSpPr/>
            <p:nvPr/>
          </p:nvSpPr>
          <p:spPr>
            <a:xfrm>
              <a:off x="5281689" y="4737770"/>
              <a:ext cx="36579" cy="4459"/>
            </a:xfrm>
            <a:custGeom>
              <a:rect b="b" l="l" r="r" t="t"/>
              <a:pathLst>
                <a:path extrusionOk="0" h="240" w="1969">
                  <a:moveTo>
                    <a:pt x="984" y="1"/>
                  </a:moveTo>
                  <a:cubicBezTo>
                    <a:pt x="701" y="1"/>
                    <a:pt x="417" y="9"/>
                    <a:pt x="134" y="26"/>
                  </a:cubicBezTo>
                  <a:cubicBezTo>
                    <a:pt x="0" y="26"/>
                    <a:pt x="0" y="192"/>
                    <a:pt x="134" y="192"/>
                  </a:cubicBezTo>
                  <a:cubicBezTo>
                    <a:pt x="535" y="216"/>
                    <a:pt x="936" y="240"/>
                    <a:pt x="1337" y="240"/>
                  </a:cubicBezTo>
                  <a:cubicBezTo>
                    <a:pt x="1503" y="240"/>
                    <a:pt x="1669" y="236"/>
                    <a:pt x="1835" y="226"/>
                  </a:cubicBezTo>
                  <a:cubicBezTo>
                    <a:pt x="1968" y="226"/>
                    <a:pt x="1968" y="26"/>
                    <a:pt x="1835" y="26"/>
                  </a:cubicBezTo>
                  <a:cubicBezTo>
                    <a:pt x="1551" y="9"/>
                    <a:pt x="1268" y="1"/>
                    <a:pt x="9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170"/>
            <p:cNvSpPr/>
            <p:nvPr/>
          </p:nvSpPr>
          <p:spPr>
            <a:xfrm>
              <a:off x="5239537" y="4220164"/>
              <a:ext cx="39682" cy="6837"/>
            </a:xfrm>
            <a:custGeom>
              <a:rect b="b" l="l" r="r" t="t"/>
              <a:pathLst>
                <a:path extrusionOk="0" h="368" w="2136">
                  <a:moveTo>
                    <a:pt x="134" y="1"/>
                  </a:moveTo>
                  <a:cubicBezTo>
                    <a:pt x="1" y="1"/>
                    <a:pt x="1" y="234"/>
                    <a:pt x="134" y="234"/>
                  </a:cubicBezTo>
                  <a:cubicBezTo>
                    <a:pt x="735" y="301"/>
                    <a:pt x="1335" y="368"/>
                    <a:pt x="1969" y="368"/>
                  </a:cubicBezTo>
                  <a:cubicBezTo>
                    <a:pt x="2136" y="368"/>
                    <a:pt x="2102" y="134"/>
                    <a:pt x="1969" y="134"/>
                  </a:cubicBezTo>
                  <a:cubicBezTo>
                    <a:pt x="1369" y="68"/>
                    <a:pt x="735" y="34"/>
                    <a:pt x="1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170"/>
            <p:cNvSpPr/>
            <p:nvPr/>
          </p:nvSpPr>
          <p:spPr>
            <a:xfrm>
              <a:off x="5216612" y="4735764"/>
              <a:ext cx="37824" cy="9920"/>
            </a:xfrm>
            <a:custGeom>
              <a:rect b="b" l="l" r="r" t="t"/>
              <a:pathLst>
                <a:path extrusionOk="0" h="534" w="2036">
                  <a:moveTo>
                    <a:pt x="234" y="0"/>
                  </a:moveTo>
                  <a:cubicBezTo>
                    <a:pt x="67" y="0"/>
                    <a:pt x="1" y="200"/>
                    <a:pt x="167" y="234"/>
                  </a:cubicBezTo>
                  <a:cubicBezTo>
                    <a:pt x="735" y="334"/>
                    <a:pt x="1335" y="467"/>
                    <a:pt x="1902" y="534"/>
                  </a:cubicBezTo>
                  <a:cubicBezTo>
                    <a:pt x="2035" y="534"/>
                    <a:pt x="2035" y="367"/>
                    <a:pt x="1935" y="334"/>
                  </a:cubicBezTo>
                  <a:cubicBezTo>
                    <a:pt x="1368" y="167"/>
                    <a:pt x="801" y="100"/>
                    <a:pt x="2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170"/>
            <p:cNvSpPr/>
            <p:nvPr/>
          </p:nvSpPr>
          <p:spPr>
            <a:xfrm>
              <a:off x="5189340" y="4222040"/>
              <a:ext cx="24188" cy="24522"/>
            </a:xfrm>
            <a:custGeom>
              <a:rect b="b" l="l" r="r" t="t"/>
              <a:pathLst>
                <a:path extrusionOk="0" h="1320" w="1302">
                  <a:moveTo>
                    <a:pt x="1135" y="0"/>
                  </a:moveTo>
                  <a:cubicBezTo>
                    <a:pt x="501" y="0"/>
                    <a:pt x="34" y="600"/>
                    <a:pt x="1" y="1201"/>
                  </a:cubicBezTo>
                  <a:cubicBezTo>
                    <a:pt x="1" y="1276"/>
                    <a:pt x="75" y="1319"/>
                    <a:pt x="145" y="1319"/>
                  </a:cubicBezTo>
                  <a:cubicBezTo>
                    <a:pt x="200" y="1319"/>
                    <a:pt x="253" y="1293"/>
                    <a:pt x="268" y="1234"/>
                  </a:cubicBezTo>
                  <a:cubicBezTo>
                    <a:pt x="335" y="734"/>
                    <a:pt x="701" y="400"/>
                    <a:pt x="1168" y="267"/>
                  </a:cubicBezTo>
                  <a:cubicBezTo>
                    <a:pt x="1302" y="234"/>
                    <a:pt x="1269" y="0"/>
                    <a:pt x="11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170"/>
            <p:cNvSpPr/>
            <p:nvPr/>
          </p:nvSpPr>
          <p:spPr>
            <a:xfrm>
              <a:off x="5186869" y="4703810"/>
              <a:ext cx="13970" cy="30764"/>
            </a:xfrm>
            <a:custGeom>
              <a:rect b="b" l="l" r="r" t="t"/>
              <a:pathLst>
                <a:path extrusionOk="0" h="1656" w="752">
                  <a:moveTo>
                    <a:pt x="190" y="1"/>
                  </a:moveTo>
                  <a:cubicBezTo>
                    <a:pt x="135" y="1"/>
                    <a:pt x="82" y="27"/>
                    <a:pt x="67" y="86"/>
                  </a:cubicBezTo>
                  <a:cubicBezTo>
                    <a:pt x="1" y="653"/>
                    <a:pt x="134" y="1186"/>
                    <a:pt x="534" y="1620"/>
                  </a:cubicBezTo>
                  <a:cubicBezTo>
                    <a:pt x="551" y="1645"/>
                    <a:pt x="574" y="1656"/>
                    <a:pt x="598" y="1656"/>
                  </a:cubicBezTo>
                  <a:cubicBezTo>
                    <a:pt x="670" y="1656"/>
                    <a:pt x="751" y="1562"/>
                    <a:pt x="701" y="1487"/>
                  </a:cubicBezTo>
                  <a:cubicBezTo>
                    <a:pt x="434" y="1053"/>
                    <a:pt x="334" y="619"/>
                    <a:pt x="334" y="119"/>
                  </a:cubicBezTo>
                  <a:cubicBezTo>
                    <a:pt x="334" y="44"/>
                    <a:pt x="261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170"/>
            <p:cNvSpPr/>
            <p:nvPr/>
          </p:nvSpPr>
          <p:spPr>
            <a:xfrm>
              <a:off x="5186256" y="4476942"/>
              <a:ext cx="12503" cy="38511"/>
            </a:xfrm>
            <a:custGeom>
              <a:rect b="b" l="l" r="r" t="t"/>
              <a:pathLst>
                <a:path extrusionOk="0" h="2073" w="673">
                  <a:moveTo>
                    <a:pt x="228" y="1"/>
                  </a:moveTo>
                  <a:cubicBezTo>
                    <a:pt x="174" y="1"/>
                    <a:pt x="118" y="35"/>
                    <a:pt x="100" y="89"/>
                  </a:cubicBezTo>
                  <a:cubicBezTo>
                    <a:pt x="0" y="723"/>
                    <a:pt x="167" y="1390"/>
                    <a:pt x="400" y="1990"/>
                  </a:cubicBezTo>
                  <a:cubicBezTo>
                    <a:pt x="428" y="2046"/>
                    <a:pt x="485" y="2073"/>
                    <a:pt x="537" y="2073"/>
                  </a:cubicBezTo>
                  <a:cubicBezTo>
                    <a:pt x="610" y="2073"/>
                    <a:pt x="673" y="2021"/>
                    <a:pt x="634" y="1924"/>
                  </a:cubicBezTo>
                  <a:cubicBezTo>
                    <a:pt x="434" y="1323"/>
                    <a:pt x="434" y="723"/>
                    <a:pt x="334" y="89"/>
                  </a:cubicBezTo>
                  <a:cubicBezTo>
                    <a:pt x="318" y="27"/>
                    <a:pt x="274" y="1"/>
                    <a:pt x="2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170"/>
            <p:cNvSpPr/>
            <p:nvPr/>
          </p:nvSpPr>
          <p:spPr>
            <a:xfrm>
              <a:off x="5188727" y="4405920"/>
              <a:ext cx="7450" cy="35966"/>
            </a:xfrm>
            <a:custGeom>
              <a:rect b="b" l="l" r="r" t="t"/>
              <a:pathLst>
                <a:path extrusionOk="0" h="1936" w="401">
                  <a:moveTo>
                    <a:pt x="188" y="1"/>
                  </a:moveTo>
                  <a:cubicBezTo>
                    <a:pt x="142" y="1"/>
                    <a:pt x="101" y="26"/>
                    <a:pt x="101" y="76"/>
                  </a:cubicBezTo>
                  <a:cubicBezTo>
                    <a:pt x="1" y="643"/>
                    <a:pt x="34" y="1210"/>
                    <a:pt x="67" y="1810"/>
                  </a:cubicBezTo>
                  <a:cubicBezTo>
                    <a:pt x="67" y="1894"/>
                    <a:pt x="126" y="1936"/>
                    <a:pt x="188" y="1936"/>
                  </a:cubicBezTo>
                  <a:cubicBezTo>
                    <a:pt x="251" y="1936"/>
                    <a:pt x="318" y="1894"/>
                    <a:pt x="334" y="1810"/>
                  </a:cubicBezTo>
                  <a:cubicBezTo>
                    <a:pt x="334" y="1210"/>
                    <a:pt x="401" y="643"/>
                    <a:pt x="301" y="76"/>
                  </a:cubicBezTo>
                  <a:cubicBezTo>
                    <a:pt x="284" y="26"/>
                    <a:pt x="234" y="1"/>
                    <a:pt x="1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170"/>
            <p:cNvSpPr/>
            <p:nvPr/>
          </p:nvSpPr>
          <p:spPr>
            <a:xfrm>
              <a:off x="5189340" y="4544898"/>
              <a:ext cx="6223" cy="31619"/>
            </a:xfrm>
            <a:custGeom>
              <a:rect b="b" l="l" r="r" t="t"/>
              <a:pathLst>
                <a:path extrusionOk="0" h="1702" w="335">
                  <a:moveTo>
                    <a:pt x="168" y="0"/>
                  </a:moveTo>
                  <a:cubicBezTo>
                    <a:pt x="118" y="0"/>
                    <a:pt x="68" y="34"/>
                    <a:pt x="68" y="100"/>
                  </a:cubicBezTo>
                  <a:cubicBezTo>
                    <a:pt x="1" y="601"/>
                    <a:pt x="34" y="1101"/>
                    <a:pt x="68" y="1601"/>
                  </a:cubicBezTo>
                  <a:cubicBezTo>
                    <a:pt x="68" y="1668"/>
                    <a:pt x="118" y="1701"/>
                    <a:pt x="168" y="1701"/>
                  </a:cubicBezTo>
                  <a:cubicBezTo>
                    <a:pt x="218" y="1701"/>
                    <a:pt x="268" y="1668"/>
                    <a:pt x="268" y="1601"/>
                  </a:cubicBezTo>
                  <a:cubicBezTo>
                    <a:pt x="301" y="1101"/>
                    <a:pt x="335" y="601"/>
                    <a:pt x="268" y="100"/>
                  </a:cubicBezTo>
                  <a:cubicBezTo>
                    <a:pt x="268" y="34"/>
                    <a:pt x="218" y="0"/>
                    <a:pt x="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170"/>
            <p:cNvSpPr/>
            <p:nvPr/>
          </p:nvSpPr>
          <p:spPr>
            <a:xfrm>
              <a:off x="5185625" y="4273927"/>
              <a:ext cx="9326" cy="34721"/>
            </a:xfrm>
            <a:custGeom>
              <a:rect b="b" l="l" r="r" t="t"/>
              <a:pathLst>
                <a:path extrusionOk="0" h="1869" w="502">
                  <a:moveTo>
                    <a:pt x="264" y="1"/>
                  </a:moveTo>
                  <a:cubicBezTo>
                    <a:pt x="209" y="1"/>
                    <a:pt x="151" y="26"/>
                    <a:pt x="134" y="76"/>
                  </a:cubicBezTo>
                  <a:cubicBezTo>
                    <a:pt x="1" y="609"/>
                    <a:pt x="68" y="1210"/>
                    <a:pt x="101" y="1744"/>
                  </a:cubicBezTo>
                  <a:cubicBezTo>
                    <a:pt x="118" y="1827"/>
                    <a:pt x="193" y="1869"/>
                    <a:pt x="264" y="1869"/>
                  </a:cubicBezTo>
                  <a:cubicBezTo>
                    <a:pt x="334" y="1869"/>
                    <a:pt x="401" y="1827"/>
                    <a:pt x="401" y="1744"/>
                  </a:cubicBezTo>
                  <a:cubicBezTo>
                    <a:pt x="434" y="1210"/>
                    <a:pt x="501" y="609"/>
                    <a:pt x="368" y="76"/>
                  </a:cubicBezTo>
                  <a:cubicBezTo>
                    <a:pt x="368" y="26"/>
                    <a:pt x="318" y="1"/>
                    <a:pt x="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170"/>
            <p:cNvSpPr/>
            <p:nvPr/>
          </p:nvSpPr>
          <p:spPr>
            <a:xfrm>
              <a:off x="5186256" y="4339468"/>
              <a:ext cx="8063" cy="38585"/>
            </a:xfrm>
            <a:custGeom>
              <a:rect b="b" l="l" r="r" t="t"/>
              <a:pathLst>
                <a:path extrusionOk="0" h="2077" w="434">
                  <a:moveTo>
                    <a:pt x="217" y="0"/>
                  </a:moveTo>
                  <a:cubicBezTo>
                    <a:pt x="150" y="0"/>
                    <a:pt x="84" y="50"/>
                    <a:pt x="67" y="150"/>
                  </a:cubicBezTo>
                  <a:cubicBezTo>
                    <a:pt x="0" y="751"/>
                    <a:pt x="67" y="1351"/>
                    <a:pt x="100" y="1952"/>
                  </a:cubicBezTo>
                  <a:cubicBezTo>
                    <a:pt x="100" y="2035"/>
                    <a:pt x="159" y="2077"/>
                    <a:pt x="217" y="2077"/>
                  </a:cubicBezTo>
                  <a:cubicBezTo>
                    <a:pt x="275" y="2077"/>
                    <a:pt x="334" y="2035"/>
                    <a:pt x="334" y="1952"/>
                  </a:cubicBezTo>
                  <a:cubicBezTo>
                    <a:pt x="367" y="1351"/>
                    <a:pt x="434" y="751"/>
                    <a:pt x="367" y="150"/>
                  </a:cubicBezTo>
                  <a:cubicBezTo>
                    <a:pt x="350" y="50"/>
                    <a:pt x="284" y="0"/>
                    <a:pt x="2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170"/>
            <p:cNvSpPr/>
            <p:nvPr/>
          </p:nvSpPr>
          <p:spPr>
            <a:xfrm>
              <a:off x="5188114" y="4652722"/>
              <a:ext cx="4347" cy="24950"/>
            </a:xfrm>
            <a:custGeom>
              <a:rect b="b" l="l" r="r" t="t"/>
              <a:pathLst>
                <a:path extrusionOk="0" h="1343" w="234">
                  <a:moveTo>
                    <a:pt x="117" y="0"/>
                  </a:moveTo>
                  <a:cubicBezTo>
                    <a:pt x="75" y="0"/>
                    <a:pt x="34" y="34"/>
                    <a:pt x="34" y="100"/>
                  </a:cubicBezTo>
                  <a:cubicBezTo>
                    <a:pt x="0" y="467"/>
                    <a:pt x="0" y="868"/>
                    <a:pt x="34" y="1268"/>
                  </a:cubicBezTo>
                  <a:cubicBezTo>
                    <a:pt x="34" y="1318"/>
                    <a:pt x="75" y="1343"/>
                    <a:pt x="117" y="1343"/>
                  </a:cubicBezTo>
                  <a:cubicBezTo>
                    <a:pt x="159" y="1343"/>
                    <a:pt x="200" y="1318"/>
                    <a:pt x="200" y="1268"/>
                  </a:cubicBezTo>
                  <a:cubicBezTo>
                    <a:pt x="234" y="868"/>
                    <a:pt x="234" y="467"/>
                    <a:pt x="200" y="100"/>
                  </a:cubicBezTo>
                  <a:cubicBezTo>
                    <a:pt x="200" y="34"/>
                    <a:pt x="15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170"/>
            <p:cNvSpPr/>
            <p:nvPr/>
          </p:nvSpPr>
          <p:spPr>
            <a:xfrm>
              <a:off x="5186256" y="4602990"/>
              <a:ext cx="4347" cy="20770"/>
            </a:xfrm>
            <a:custGeom>
              <a:rect b="b" l="l" r="r" t="t"/>
              <a:pathLst>
                <a:path extrusionOk="0" h="1118" w="234">
                  <a:moveTo>
                    <a:pt x="117" y="0"/>
                  </a:moveTo>
                  <a:cubicBezTo>
                    <a:pt x="75" y="0"/>
                    <a:pt x="34" y="25"/>
                    <a:pt x="34" y="75"/>
                  </a:cubicBezTo>
                  <a:cubicBezTo>
                    <a:pt x="0" y="409"/>
                    <a:pt x="34" y="743"/>
                    <a:pt x="34" y="1043"/>
                  </a:cubicBezTo>
                  <a:cubicBezTo>
                    <a:pt x="34" y="1093"/>
                    <a:pt x="75" y="1118"/>
                    <a:pt x="117" y="1118"/>
                  </a:cubicBezTo>
                  <a:cubicBezTo>
                    <a:pt x="159" y="1118"/>
                    <a:pt x="200" y="1093"/>
                    <a:pt x="200" y="1043"/>
                  </a:cubicBezTo>
                  <a:cubicBezTo>
                    <a:pt x="200" y="743"/>
                    <a:pt x="234" y="409"/>
                    <a:pt x="200" y="75"/>
                  </a:cubicBezTo>
                  <a:cubicBezTo>
                    <a:pt x="200" y="25"/>
                    <a:pt x="159" y="0"/>
                    <a:pt x="1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59" name="Google Shape;5959;p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800" y="2999025"/>
            <a:ext cx="1649025" cy="16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0" name="Google Shape;5960;p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4263" y="238425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1" name="Google Shape;5961;p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034" y="3451914"/>
            <a:ext cx="1748425" cy="131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2" name="Google Shape;5962;p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372" y="1080650"/>
            <a:ext cx="2196744" cy="16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6" name="Shape 5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7" name="Google Shape;596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968" name="Google Shape;5968;p171"/>
          <p:cNvSpPr txBox="1"/>
          <p:nvPr/>
        </p:nvSpPr>
        <p:spPr>
          <a:xfrm>
            <a:off x="7023675" y="907894"/>
            <a:ext cx="19650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What do these look like in the DREAMS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rgbClr val="434343"/>
                </a:solidFill>
                <a:latin typeface="Patrick Hand"/>
                <a:ea typeface="Patrick Hand"/>
                <a:cs typeface="Patrick Hand"/>
                <a:sym typeface="Patrick Hand"/>
              </a:rPr>
              <a:t>Lab?</a:t>
            </a:r>
            <a:endParaRPr b="1" sz="3800">
              <a:solidFill>
                <a:srgbClr val="43434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2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p172"/>
          <p:cNvSpPr txBox="1"/>
          <p:nvPr>
            <p:ph type="title"/>
          </p:nvPr>
        </p:nvSpPr>
        <p:spPr>
          <a:xfrm>
            <a:off x="800450" y="1803375"/>
            <a:ext cx="40932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Expectations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</a:t>
            </a:r>
            <a:endParaRPr/>
          </a:p>
        </p:txBody>
      </p:sp>
      <p:grpSp>
        <p:nvGrpSpPr>
          <p:cNvPr id="5974" name="Google Shape;5974;p172"/>
          <p:cNvGrpSpPr/>
          <p:nvPr/>
        </p:nvGrpSpPr>
        <p:grpSpPr>
          <a:xfrm>
            <a:off x="3103241" y="864500"/>
            <a:ext cx="744312" cy="221985"/>
            <a:chOff x="8652775" y="883650"/>
            <a:chExt cx="120875" cy="36050"/>
          </a:xfrm>
        </p:grpSpPr>
        <p:sp>
          <p:nvSpPr>
            <p:cNvPr id="5975" name="Google Shape;5975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1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1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1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1" name="Google Shape;5981;p172"/>
          <p:cNvGrpSpPr/>
          <p:nvPr/>
        </p:nvGrpSpPr>
        <p:grpSpPr>
          <a:xfrm>
            <a:off x="2235791" y="1381400"/>
            <a:ext cx="234762" cy="218290"/>
            <a:chOff x="8652775" y="883650"/>
            <a:chExt cx="38125" cy="35450"/>
          </a:xfrm>
        </p:grpSpPr>
        <p:sp>
          <p:nvSpPr>
            <p:cNvPr id="5982" name="Google Shape;5982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5" name="Google Shape;5985;p172"/>
          <p:cNvGrpSpPr/>
          <p:nvPr/>
        </p:nvGrpSpPr>
        <p:grpSpPr>
          <a:xfrm>
            <a:off x="4658891" y="4179088"/>
            <a:ext cx="234762" cy="218290"/>
            <a:chOff x="8652775" y="883650"/>
            <a:chExt cx="38125" cy="35450"/>
          </a:xfrm>
        </p:grpSpPr>
        <p:sp>
          <p:nvSpPr>
            <p:cNvPr id="5986" name="Google Shape;5986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1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0" name="Google Shape;5990;p172"/>
          <p:cNvGrpSpPr/>
          <p:nvPr/>
        </p:nvGrpSpPr>
        <p:grpSpPr>
          <a:xfrm>
            <a:off x="7457557" y="2964812"/>
            <a:ext cx="1142081" cy="979326"/>
            <a:chOff x="4041575" y="1574875"/>
            <a:chExt cx="296475" cy="254225"/>
          </a:xfrm>
        </p:grpSpPr>
        <p:sp>
          <p:nvSpPr>
            <p:cNvPr id="5991" name="Google Shape;5991;p172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92" name="Google Shape;5992;p17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5993" name="Google Shape;5993;p17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17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5" name="Google Shape;5995;p17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6" name="Google Shape;5996;p17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7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7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7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7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7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7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03" name="Google Shape;6003;p172"/>
          <p:cNvGrpSpPr/>
          <p:nvPr/>
        </p:nvGrpSpPr>
        <p:grpSpPr>
          <a:xfrm rot="-603175">
            <a:off x="737506" y="715848"/>
            <a:ext cx="812360" cy="950133"/>
            <a:chOff x="1550475" y="1522188"/>
            <a:chExt cx="307200" cy="359300"/>
          </a:xfrm>
        </p:grpSpPr>
        <p:sp>
          <p:nvSpPr>
            <p:cNvPr id="6004" name="Google Shape;6004;p172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05" name="Google Shape;6005;p172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6006" name="Google Shape;6006;p172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72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72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72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72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172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172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72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72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172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172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172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172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172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172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172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172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172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172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172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172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27" name="Google Shape;6027;p172"/>
          <p:cNvGrpSpPr/>
          <p:nvPr/>
        </p:nvGrpSpPr>
        <p:grpSpPr>
          <a:xfrm>
            <a:off x="6845691" y="2335025"/>
            <a:ext cx="234762" cy="218290"/>
            <a:chOff x="8652775" y="883650"/>
            <a:chExt cx="38125" cy="35450"/>
          </a:xfrm>
        </p:grpSpPr>
        <p:sp>
          <p:nvSpPr>
            <p:cNvPr id="6028" name="Google Shape;6028;p1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1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1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31" name="Google Shape;6031;p172"/>
          <p:cNvGrpSpPr/>
          <p:nvPr/>
        </p:nvGrpSpPr>
        <p:grpSpPr>
          <a:xfrm>
            <a:off x="5925668" y="4280769"/>
            <a:ext cx="430885" cy="203666"/>
            <a:chOff x="8703675" y="886625"/>
            <a:chExt cx="69975" cy="33075"/>
          </a:xfrm>
        </p:grpSpPr>
        <p:sp>
          <p:nvSpPr>
            <p:cNvPr id="6032" name="Google Shape;6032;p1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1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4" name="Google Shape;6034;p172"/>
          <p:cNvSpPr/>
          <p:nvPr/>
        </p:nvSpPr>
        <p:spPr>
          <a:xfrm>
            <a:off x="5781150" y="864500"/>
            <a:ext cx="2504400" cy="1817100"/>
          </a:xfrm>
          <a:prstGeom prst="wedgeEllipseCallout">
            <a:avLst>
              <a:gd fmla="val 32689" name="adj1"/>
              <a:gd fmla="val 53708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Hmm what should I do?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8" name="Shape 6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9" name="Google Shape;6039;p173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6040" name="Google Shape;6040;p173"/>
          <p:cNvSpPr txBox="1"/>
          <p:nvPr/>
        </p:nvSpPr>
        <p:spPr>
          <a:xfrm>
            <a:off x="3240488" y="158596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41" name="Google Shape;6041;p173"/>
          <p:cNvSpPr/>
          <p:nvPr/>
        </p:nvSpPr>
        <p:spPr>
          <a:xfrm>
            <a:off x="6480625" y="1294525"/>
            <a:ext cx="2408400" cy="29283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42" name="Google Shape;6042;p173"/>
          <p:cNvSpPr/>
          <p:nvPr/>
        </p:nvSpPr>
        <p:spPr>
          <a:xfrm>
            <a:off x="311750" y="1410125"/>
            <a:ext cx="2351400" cy="28545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43" name="Google Shape;6043;p173"/>
          <p:cNvGrpSpPr/>
          <p:nvPr/>
        </p:nvGrpSpPr>
        <p:grpSpPr>
          <a:xfrm>
            <a:off x="4044012" y="389037"/>
            <a:ext cx="1055985" cy="905499"/>
            <a:chOff x="4041575" y="1574875"/>
            <a:chExt cx="296475" cy="254225"/>
          </a:xfrm>
        </p:grpSpPr>
        <p:sp>
          <p:nvSpPr>
            <p:cNvPr id="6044" name="Google Shape;6044;p17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45" name="Google Shape;6045;p17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46" name="Google Shape;6046;p17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7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7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17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17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17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17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17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17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17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Google Shape;6060;p174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If…then…</a:t>
            </a:r>
            <a:endParaRPr/>
          </a:p>
        </p:txBody>
      </p:sp>
      <p:sp>
        <p:nvSpPr>
          <p:cNvPr id="6061" name="Google Shape;6061;p174"/>
          <p:cNvSpPr txBox="1"/>
          <p:nvPr/>
        </p:nvSpPr>
        <p:spPr>
          <a:xfrm>
            <a:off x="3304650" y="220241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19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62" name="Google Shape;6062;p174"/>
          <p:cNvSpPr/>
          <p:nvPr/>
        </p:nvSpPr>
        <p:spPr>
          <a:xfrm>
            <a:off x="6084925" y="1391075"/>
            <a:ext cx="2807700" cy="33084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Go straight to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my teacher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for help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63" name="Google Shape;6063;p174"/>
          <p:cNvSpPr/>
          <p:nvPr/>
        </p:nvSpPr>
        <p:spPr>
          <a:xfrm>
            <a:off x="311750" y="1424675"/>
            <a:ext cx="2747100" cy="32412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2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2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64" name="Google Shape;6064;p174"/>
          <p:cNvGrpSpPr/>
          <p:nvPr/>
        </p:nvGrpSpPr>
        <p:grpSpPr>
          <a:xfrm>
            <a:off x="4043899" y="943662"/>
            <a:ext cx="1055985" cy="905499"/>
            <a:chOff x="4041575" y="1574875"/>
            <a:chExt cx="296475" cy="254225"/>
          </a:xfrm>
        </p:grpSpPr>
        <p:sp>
          <p:nvSpPr>
            <p:cNvPr id="6065" name="Google Shape;6065;p17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66" name="Google Shape;6066;p17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67" name="Google Shape;6067;p17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17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17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17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17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17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17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17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17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17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0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175"/>
          <p:cNvSpPr txBox="1"/>
          <p:nvPr>
            <p:ph type="title"/>
          </p:nvPr>
        </p:nvSpPr>
        <p:spPr>
          <a:xfrm>
            <a:off x="311738" y="110694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3500"/>
              <a:t>If…then… </a:t>
            </a:r>
            <a:endParaRPr sz="3500"/>
          </a:p>
        </p:txBody>
      </p:sp>
      <p:sp>
        <p:nvSpPr>
          <p:cNvPr id="6082" name="Google Shape;6082;p175"/>
          <p:cNvSpPr txBox="1"/>
          <p:nvPr/>
        </p:nvSpPr>
        <p:spPr>
          <a:xfrm>
            <a:off x="3240488" y="1585963"/>
            <a:ext cx="26628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in the yellow zone and feeling silly, then….</a:t>
            </a:r>
            <a:endParaRPr sz="23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83" name="Google Shape;6083;p175"/>
          <p:cNvSpPr/>
          <p:nvPr/>
        </p:nvSpPr>
        <p:spPr>
          <a:xfrm>
            <a:off x="6480625" y="1294525"/>
            <a:ext cx="2408400" cy="2928300"/>
          </a:xfrm>
          <a:prstGeom prst="rect">
            <a:avLst/>
          </a:prstGeom>
          <a:solidFill>
            <a:srgbClr val="0000FF"/>
          </a:solidFill>
          <a:ln cap="flat" cmpd="sng" w="71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should run around the DREAMs Lab 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084" name="Google Shape;6084;p175"/>
          <p:cNvSpPr/>
          <p:nvPr/>
        </p:nvSpPr>
        <p:spPr>
          <a:xfrm>
            <a:off x="311750" y="1410125"/>
            <a:ext cx="2351400" cy="2854500"/>
          </a:xfrm>
          <a:prstGeom prst="rect">
            <a:avLst/>
          </a:prstGeom>
          <a:solidFill>
            <a:srgbClr val="00FF00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Comfortaa Medium"/>
                <a:ea typeface="Comfortaa Medium"/>
                <a:cs typeface="Comfortaa Medium"/>
                <a:sym typeface="Comfortaa Medium"/>
              </a:rPr>
              <a:t>…I should take a break and ask my teacher if I can drink water outside.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pSp>
        <p:nvGrpSpPr>
          <p:cNvPr id="6085" name="Google Shape;6085;p175"/>
          <p:cNvGrpSpPr/>
          <p:nvPr/>
        </p:nvGrpSpPr>
        <p:grpSpPr>
          <a:xfrm>
            <a:off x="4044012" y="389037"/>
            <a:ext cx="1055985" cy="905499"/>
            <a:chOff x="4041575" y="1574875"/>
            <a:chExt cx="296475" cy="254225"/>
          </a:xfrm>
        </p:grpSpPr>
        <p:sp>
          <p:nvSpPr>
            <p:cNvPr id="6086" name="Google Shape;6086;p17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52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66675">
                <a:schemeClr val="lt2">
                  <a:alpha val="2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87" name="Google Shape;6087;p17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6088" name="Google Shape;6088;p17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17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17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17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17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17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17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17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17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17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EEEEEE"/>
      </a:lt2>
      <a:accent1>
        <a:srgbClr val="89C5CC"/>
      </a:accent1>
      <a:accent2>
        <a:srgbClr val="69A1AC"/>
      </a:accent2>
      <a:accent3>
        <a:srgbClr val="EBBA2C"/>
      </a:accent3>
      <a:accent4>
        <a:srgbClr val="AFB9C5"/>
      </a:accent4>
      <a:accent5>
        <a:srgbClr val="FFD96C"/>
      </a:accent5>
      <a:accent6>
        <a:srgbClr val="D8D8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nergy Powers - Super Heroes and Villains Minitheme by Slidesgo">
  <a:themeElements>
    <a:clrScheme name="Simple Light">
      <a:dk1>
        <a:srgbClr val="191919"/>
      </a:dk1>
      <a:lt1>
        <a:srgbClr val="FFFFFF"/>
      </a:lt1>
      <a:dk2>
        <a:srgbClr val="51A6EB"/>
      </a:dk2>
      <a:lt2>
        <a:srgbClr val="1C75BC"/>
      </a:lt2>
      <a:accent1>
        <a:srgbClr val="CC0000"/>
      </a:accent1>
      <a:accent2>
        <a:srgbClr val="EEC18D"/>
      </a:accent2>
      <a:accent3>
        <a:srgbClr val="FFE400"/>
      </a:accent3>
      <a:accent4>
        <a:srgbClr val="FFC500"/>
      </a:accent4>
      <a:accent5>
        <a:srgbClr val="8AC43F"/>
      </a:accent5>
      <a:accent6>
        <a:srgbClr val="00924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nergy Powers - Super Heroes and Villains Minitheme by Slidesgo">
  <a:themeElements>
    <a:clrScheme name="Simple Light">
      <a:dk1>
        <a:srgbClr val="191919"/>
      </a:dk1>
      <a:lt1>
        <a:srgbClr val="FFFFFF"/>
      </a:lt1>
      <a:dk2>
        <a:srgbClr val="51A6EB"/>
      </a:dk2>
      <a:lt2>
        <a:srgbClr val="1C75BC"/>
      </a:lt2>
      <a:accent1>
        <a:srgbClr val="CC0000"/>
      </a:accent1>
      <a:accent2>
        <a:srgbClr val="EEC18D"/>
      </a:accent2>
      <a:accent3>
        <a:srgbClr val="FFE400"/>
      </a:accent3>
      <a:accent4>
        <a:srgbClr val="FFC500"/>
      </a:accent4>
      <a:accent5>
        <a:srgbClr val="8AC43F"/>
      </a:accent5>
      <a:accent6>
        <a:srgbClr val="009245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